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85" r:id="rId2"/>
    <p:sldId id="256" r:id="rId3"/>
    <p:sldId id="291" r:id="rId4"/>
    <p:sldId id="292" r:id="rId5"/>
    <p:sldId id="293" r:id="rId6"/>
    <p:sldId id="294" r:id="rId7"/>
    <p:sldId id="342" r:id="rId8"/>
    <p:sldId id="341" r:id="rId9"/>
    <p:sldId id="343" r:id="rId10"/>
    <p:sldId id="344" r:id="rId11"/>
    <p:sldId id="298" r:id="rId12"/>
    <p:sldId id="386" r:id="rId13"/>
    <p:sldId id="299" r:id="rId14"/>
    <p:sldId id="300" r:id="rId15"/>
    <p:sldId id="318" r:id="rId16"/>
    <p:sldId id="313" r:id="rId17"/>
    <p:sldId id="301" r:id="rId18"/>
    <p:sldId id="319" r:id="rId19"/>
    <p:sldId id="316" r:id="rId20"/>
    <p:sldId id="302" r:id="rId21"/>
    <p:sldId id="320" r:id="rId22"/>
    <p:sldId id="317" r:id="rId23"/>
    <p:sldId id="303" r:id="rId24"/>
    <p:sldId id="321" r:id="rId25"/>
    <p:sldId id="315" r:id="rId26"/>
    <p:sldId id="304" r:id="rId27"/>
    <p:sldId id="305" r:id="rId28"/>
    <p:sldId id="314" r:id="rId29"/>
    <p:sldId id="339" r:id="rId30"/>
    <p:sldId id="346" r:id="rId31"/>
    <p:sldId id="347" r:id="rId32"/>
    <p:sldId id="345" r:id="rId33"/>
    <p:sldId id="387" r:id="rId34"/>
    <p:sldId id="372" r:id="rId35"/>
    <p:sldId id="378" r:id="rId36"/>
    <p:sldId id="393" r:id="rId37"/>
    <p:sldId id="392" r:id="rId38"/>
    <p:sldId id="388" r:id="rId39"/>
    <p:sldId id="379" r:id="rId40"/>
    <p:sldId id="389" r:id="rId41"/>
    <p:sldId id="380" r:id="rId42"/>
    <p:sldId id="390" r:id="rId43"/>
    <p:sldId id="381" r:id="rId44"/>
    <p:sldId id="391" r:id="rId45"/>
    <p:sldId id="382" r:id="rId46"/>
    <p:sldId id="400" r:id="rId47"/>
    <p:sldId id="395" r:id="rId48"/>
    <p:sldId id="399" r:id="rId49"/>
    <p:sldId id="396" r:id="rId50"/>
    <p:sldId id="398" r:id="rId51"/>
    <p:sldId id="397" r:id="rId52"/>
    <p:sldId id="394" r:id="rId53"/>
    <p:sldId id="371" r:id="rId54"/>
    <p:sldId id="351" r:id="rId55"/>
    <p:sldId id="354" r:id="rId56"/>
    <p:sldId id="353" r:id="rId57"/>
    <p:sldId id="373" r:id="rId58"/>
    <p:sldId id="359" r:id="rId59"/>
    <p:sldId id="358" r:id="rId60"/>
    <p:sldId id="355" r:id="rId61"/>
    <p:sldId id="356" r:id="rId62"/>
    <p:sldId id="404" r:id="rId63"/>
    <p:sldId id="403" r:id="rId64"/>
    <p:sldId id="357" r:id="rId65"/>
    <p:sldId id="361" r:id="rId66"/>
    <p:sldId id="370" r:id="rId67"/>
    <p:sldId id="408" r:id="rId68"/>
    <p:sldId id="407" r:id="rId69"/>
    <p:sldId id="406" r:id="rId70"/>
    <p:sldId id="283" r:id="rId71"/>
    <p:sldId id="383" r:id="rId72"/>
    <p:sldId id="405" r:id="rId73"/>
    <p:sldId id="284" r:id="rId74"/>
    <p:sldId id="286" r:id="rId7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99FF"/>
    <a:srgbClr val="FF9900"/>
    <a:srgbClr val="FF00FF"/>
    <a:srgbClr val="FF5050"/>
    <a:srgbClr val="00FF00"/>
    <a:srgbClr val="BCBCBC"/>
    <a:srgbClr val="808080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728" autoAdjust="0"/>
  </p:normalViewPr>
  <p:slideViewPr>
    <p:cSldViewPr>
      <p:cViewPr varScale="1">
        <p:scale>
          <a:sx n="55" d="100"/>
          <a:sy n="55" d="100"/>
        </p:scale>
        <p:origin x="-94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30752-ADBB-4F18-8A3C-0CF79A8F44C1}" type="doc">
      <dgm:prSet loTypeId="urn:microsoft.com/office/officeart/2005/8/layout/cycle2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688B6F4-9F82-4408-B82C-E7452A26821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Bookman Old Style" pitchFamily="18" charset="0"/>
            </a:rPr>
            <a:t>огонь</a:t>
          </a:r>
          <a:endParaRPr lang="ru-RU" sz="1800" b="1" dirty="0">
            <a:solidFill>
              <a:srgbClr val="FF0000"/>
            </a:solidFill>
            <a:latin typeface="Bookman Old Style" pitchFamily="18" charset="0"/>
          </a:endParaRPr>
        </a:p>
      </dgm:t>
    </dgm:pt>
    <dgm:pt modelId="{8CDFDE8D-67BE-47EB-8C8A-5E16434A7781}" type="parTrans" cxnId="{4E52511C-0C94-44D4-9CF0-0C0CE0EAD3BA}">
      <dgm:prSet/>
      <dgm:spPr/>
      <dgm:t>
        <a:bodyPr/>
        <a:lstStyle/>
        <a:p>
          <a:endParaRPr lang="ru-RU"/>
        </a:p>
      </dgm:t>
    </dgm:pt>
    <dgm:pt modelId="{9CA6FD22-BF5A-4DE5-85D2-1DDA4BE055C3}" type="sibTrans" cxnId="{4E52511C-0C94-44D4-9CF0-0C0CE0EAD3BA}">
      <dgm:prSet/>
      <dgm:spPr/>
      <dgm:t>
        <a:bodyPr/>
        <a:lstStyle/>
        <a:p>
          <a:endParaRPr lang="ru-RU"/>
        </a:p>
      </dgm:t>
    </dgm:pt>
    <dgm:pt modelId="{C025FAED-EC57-4B36-A04F-188E5D6F2A49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r>
            <a:rPr lang="ru-RU" sz="1800" b="1" dirty="0" smtClean="0">
              <a:solidFill>
                <a:srgbClr val="FF0000"/>
              </a:solidFill>
            </a:rPr>
            <a:t>воздух</a:t>
          </a:r>
          <a:endParaRPr lang="ru-RU" sz="1800" b="1" dirty="0">
            <a:solidFill>
              <a:srgbClr val="FF0000"/>
            </a:solidFill>
          </a:endParaRPr>
        </a:p>
      </dgm:t>
    </dgm:pt>
    <dgm:pt modelId="{15598B02-53CF-4C56-BEF7-7A35552FFB6F}" type="parTrans" cxnId="{D0083C54-D5E3-424B-B673-EA157F0902CA}">
      <dgm:prSet/>
      <dgm:spPr/>
      <dgm:t>
        <a:bodyPr/>
        <a:lstStyle/>
        <a:p>
          <a:endParaRPr lang="ru-RU"/>
        </a:p>
      </dgm:t>
    </dgm:pt>
    <dgm:pt modelId="{D0C23A27-8C0B-4850-A009-EBB8D12CA5EB}" type="sibTrans" cxnId="{D0083C54-D5E3-424B-B673-EA157F0902CA}">
      <dgm:prSet/>
      <dgm:spPr/>
      <dgm:t>
        <a:bodyPr/>
        <a:lstStyle/>
        <a:p>
          <a:endParaRPr lang="ru-RU"/>
        </a:p>
      </dgm:t>
    </dgm:pt>
    <dgm:pt modelId="{A9FB8490-E783-4840-9B1C-DFECD548B50B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</a:rPr>
            <a:t>земля</a:t>
          </a:r>
          <a:endParaRPr lang="ru-RU" sz="1800" b="1" dirty="0">
            <a:solidFill>
              <a:srgbClr val="FF0000"/>
            </a:solidFill>
          </a:endParaRPr>
        </a:p>
      </dgm:t>
    </dgm:pt>
    <dgm:pt modelId="{7051206A-68BF-44AD-97E7-DB208638B6AD}" type="parTrans" cxnId="{7CFA2342-B057-42A5-86F8-4DF110817C4E}">
      <dgm:prSet/>
      <dgm:spPr/>
      <dgm:t>
        <a:bodyPr/>
        <a:lstStyle/>
        <a:p>
          <a:endParaRPr lang="ru-RU"/>
        </a:p>
      </dgm:t>
    </dgm:pt>
    <dgm:pt modelId="{BBCC8A17-89A7-43FF-A67F-2F4BA2A40D1A}" type="sibTrans" cxnId="{7CFA2342-B057-42A5-86F8-4DF110817C4E}">
      <dgm:prSet/>
      <dgm:spPr/>
      <dgm:t>
        <a:bodyPr/>
        <a:lstStyle/>
        <a:p>
          <a:endParaRPr lang="ru-RU"/>
        </a:p>
      </dgm:t>
    </dgm:pt>
    <dgm:pt modelId="{B95AD9A2-41BF-4FEB-91B8-1B54F7E22F33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</a:rPr>
            <a:t>вселенная</a:t>
          </a:r>
          <a:endParaRPr lang="ru-RU" sz="1800" b="1" dirty="0">
            <a:solidFill>
              <a:srgbClr val="FF0000"/>
            </a:solidFill>
          </a:endParaRPr>
        </a:p>
      </dgm:t>
    </dgm:pt>
    <dgm:pt modelId="{2622A29F-5054-46E1-B51F-502238EB2F8E}" type="sibTrans" cxnId="{6F68B8AB-CBA8-4399-A2D9-A10CFC3F851D}">
      <dgm:prSet/>
      <dgm:spPr/>
      <dgm:t>
        <a:bodyPr/>
        <a:lstStyle/>
        <a:p>
          <a:endParaRPr lang="ru-RU"/>
        </a:p>
      </dgm:t>
    </dgm:pt>
    <dgm:pt modelId="{E5579536-B33C-4325-A177-4F3D61049629}" type="parTrans" cxnId="{6F68B8AB-CBA8-4399-A2D9-A10CFC3F851D}">
      <dgm:prSet/>
      <dgm:spPr/>
      <dgm:t>
        <a:bodyPr/>
        <a:lstStyle/>
        <a:p>
          <a:endParaRPr lang="ru-RU"/>
        </a:p>
      </dgm:t>
    </dgm:pt>
    <dgm:pt modelId="{6AA72B06-E569-4A16-ADE8-544310BC8976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ru-RU" sz="1800" b="1" dirty="0" smtClean="0">
              <a:solidFill>
                <a:srgbClr val="FF0000"/>
              </a:solidFill>
            </a:rPr>
            <a:t>вода</a:t>
          </a:r>
          <a:endParaRPr lang="ru-RU" sz="1800" b="1" dirty="0">
            <a:solidFill>
              <a:srgbClr val="FF0000"/>
            </a:solidFill>
          </a:endParaRPr>
        </a:p>
      </dgm:t>
    </dgm:pt>
    <dgm:pt modelId="{33962D0B-10A9-4BC9-AE29-BE1140FBFDC3}" type="sibTrans" cxnId="{2E01EF3D-1E9F-431A-8614-1EEAAC5B498E}">
      <dgm:prSet/>
      <dgm:spPr/>
      <dgm:t>
        <a:bodyPr/>
        <a:lstStyle/>
        <a:p>
          <a:endParaRPr lang="ru-RU"/>
        </a:p>
      </dgm:t>
    </dgm:pt>
    <dgm:pt modelId="{716D5A3B-A091-4FE0-B6E6-6399F81CFC4B}" type="parTrans" cxnId="{2E01EF3D-1E9F-431A-8614-1EEAAC5B498E}">
      <dgm:prSet/>
      <dgm:spPr/>
      <dgm:t>
        <a:bodyPr/>
        <a:lstStyle/>
        <a:p>
          <a:endParaRPr lang="ru-RU"/>
        </a:p>
      </dgm:t>
    </dgm:pt>
    <dgm:pt modelId="{1523480D-28C7-4A1C-9502-00DEE527E635}" type="pres">
      <dgm:prSet presAssocID="{98030752-ADBB-4F18-8A3C-0CF79A8F44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BD7DC7-7363-48C3-BA0C-6C61C20699EF}" type="pres">
      <dgm:prSet presAssocID="{4688B6F4-9F82-4408-B82C-E7452A26821B}" presName="node" presStyleLbl="node1" presStyleIdx="0" presStyleCnt="5" custScaleX="108236" custRadScaleRad="93718" custRadScaleInc="2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41E2E-1CC4-4291-A7F1-371C725A810D}" type="pres">
      <dgm:prSet presAssocID="{9CA6FD22-BF5A-4DE5-85D2-1DDA4BE055C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90B3AECF-2F86-4A3C-9151-BC874F97B0E7}" type="pres">
      <dgm:prSet presAssocID="{9CA6FD22-BF5A-4DE5-85D2-1DDA4BE055C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C4CD15B-9A02-4F98-9B1B-B8CECC57398A}" type="pres">
      <dgm:prSet presAssocID="{C025FAED-EC57-4B36-A04F-188E5D6F2A49}" presName="node" presStyleLbl="node1" presStyleIdx="1" presStyleCnt="5" custScaleX="112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797D3B-BD25-46C3-A039-93D5363CC636}" type="pres">
      <dgm:prSet presAssocID="{D0C23A27-8C0B-4850-A009-EBB8D12CA5E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DBE0D9F3-4D37-4C15-8177-18BDC2EB9960}" type="pres">
      <dgm:prSet presAssocID="{D0C23A27-8C0B-4850-A009-EBB8D12CA5E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5F564CA-614C-48AB-B4EA-BCEAD91FDD4D}" type="pres">
      <dgm:prSet presAssocID="{6AA72B06-E569-4A16-ADE8-544310BC8976}" presName="node" presStyleLbl="node1" presStyleIdx="2" presStyleCnt="5" custScaleX="108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9FE7C-6118-4769-8498-C8793254ABEE}" type="pres">
      <dgm:prSet presAssocID="{33962D0B-10A9-4BC9-AE29-BE1140FBFDC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8B1E970-C5DB-4EEF-9BCA-D0A88EE72D30}" type="pres">
      <dgm:prSet presAssocID="{33962D0B-10A9-4BC9-AE29-BE1140FBFDC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2FF64FE-1033-40F5-AC70-31223137B04E}" type="pres">
      <dgm:prSet presAssocID="{A9FB8490-E783-4840-9B1C-DFECD548B50B}" presName="node" presStyleLbl="node1" presStyleIdx="3" presStyleCnt="5" custScaleX="108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B1F629-AFF0-42E4-A8DA-CFCB6EC1E533}" type="pres">
      <dgm:prSet presAssocID="{BBCC8A17-89A7-43FF-A67F-2F4BA2A40D1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80D76403-532B-45A6-9F7D-54D1034BAB69}" type="pres">
      <dgm:prSet presAssocID="{BBCC8A17-89A7-43FF-A67F-2F4BA2A40D1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6A3684C-3009-44EB-8C44-4BB0E561DA7A}" type="pres">
      <dgm:prSet presAssocID="{B95AD9A2-41BF-4FEB-91B8-1B54F7E22F33}" presName="node" presStyleLbl="node1" presStyleIdx="4" presStyleCnt="5" custScaleX="106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917D2B-4AB4-4E5C-A687-D4FF2F3E249F}" type="pres">
      <dgm:prSet presAssocID="{2622A29F-5054-46E1-B51F-502238EB2F8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AFC0ABDF-E02E-4103-ADCD-3C0127747B69}" type="pres">
      <dgm:prSet presAssocID="{2622A29F-5054-46E1-B51F-502238EB2F8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F68B8AB-CBA8-4399-A2D9-A10CFC3F851D}" srcId="{98030752-ADBB-4F18-8A3C-0CF79A8F44C1}" destId="{B95AD9A2-41BF-4FEB-91B8-1B54F7E22F33}" srcOrd="4" destOrd="0" parTransId="{E5579536-B33C-4325-A177-4F3D61049629}" sibTransId="{2622A29F-5054-46E1-B51F-502238EB2F8E}"/>
    <dgm:cxn modelId="{1AE267BB-F932-4D31-85EA-7F8F32066D11}" type="presOf" srcId="{BBCC8A17-89A7-43FF-A67F-2F4BA2A40D1A}" destId="{80D76403-532B-45A6-9F7D-54D1034BAB69}" srcOrd="1" destOrd="0" presId="urn:microsoft.com/office/officeart/2005/8/layout/cycle2"/>
    <dgm:cxn modelId="{33D77FC5-7DA3-4BA7-9976-B82CC866E782}" type="presOf" srcId="{B95AD9A2-41BF-4FEB-91B8-1B54F7E22F33}" destId="{56A3684C-3009-44EB-8C44-4BB0E561DA7A}" srcOrd="0" destOrd="0" presId="urn:microsoft.com/office/officeart/2005/8/layout/cycle2"/>
    <dgm:cxn modelId="{411DB789-FF07-4D67-B24E-2EC28651CBE0}" type="presOf" srcId="{98030752-ADBB-4F18-8A3C-0CF79A8F44C1}" destId="{1523480D-28C7-4A1C-9502-00DEE527E635}" srcOrd="0" destOrd="0" presId="urn:microsoft.com/office/officeart/2005/8/layout/cycle2"/>
    <dgm:cxn modelId="{E6FC251E-1EC5-40A7-B688-F6D88ED84C75}" type="presOf" srcId="{9CA6FD22-BF5A-4DE5-85D2-1DDA4BE055C3}" destId="{28541E2E-1CC4-4291-A7F1-371C725A810D}" srcOrd="0" destOrd="0" presId="urn:microsoft.com/office/officeart/2005/8/layout/cycle2"/>
    <dgm:cxn modelId="{2E01EF3D-1E9F-431A-8614-1EEAAC5B498E}" srcId="{98030752-ADBB-4F18-8A3C-0CF79A8F44C1}" destId="{6AA72B06-E569-4A16-ADE8-544310BC8976}" srcOrd="2" destOrd="0" parTransId="{716D5A3B-A091-4FE0-B6E6-6399F81CFC4B}" sibTransId="{33962D0B-10A9-4BC9-AE29-BE1140FBFDC3}"/>
    <dgm:cxn modelId="{240E9FD6-DD5A-433B-ADBB-5476E0E8AEB1}" type="presOf" srcId="{33962D0B-10A9-4BC9-AE29-BE1140FBFDC3}" destId="{BC99FE7C-6118-4769-8498-C8793254ABEE}" srcOrd="0" destOrd="0" presId="urn:microsoft.com/office/officeart/2005/8/layout/cycle2"/>
    <dgm:cxn modelId="{1D2B1DF6-D893-483F-9C1B-63C32F2663D4}" type="presOf" srcId="{9CA6FD22-BF5A-4DE5-85D2-1DDA4BE055C3}" destId="{90B3AECF-2F86-4A3C-9151-BC874F97B0E7}" srcOrd="1" destOrd="0" presId="urn:microsoft.com/office/officeart/2005/8/layout/cycle2"/>
    <dgm:cxn modelId="{62D741C5-62CE-483C-AF8C-7E2E615CE1BD}" type="presOf" srcId="{6AA72B06-E569-4A16-ADE8-544310BC8976}" destId="{B5F564CA-614C-48AB-B4EA-BCEAD91FDD4D}" srcOrd="0" destOrd="0" presId="urn:microsoft.com/office/officeart/2005/8/layout/cycle2"/>
    <dgm:cxn modelId="{7CFA2342-B057-42A5-86F8-4DF110817C4E}" srcId="{98030752-ADBB-4F18-8A3C-0CF79A8F44C1}" destId="{A9FB8490-E783-4840-9B1C-DFECD548B50B}" srcOrd="3" destOrd="0" parTransId="{7051206A-68BF-44AD-97E7-DB208638B6AD}" sibTransId="{BBCC8A17-89A7-43FF-A67F-2F4BA2A40D1A}"/>
    <dgm:cxn modelId="{C468E74C-366D-44A6-B98F-7A9E00A20F4C}" type="presOf" srcId="{C025FAED-EC57-4B36-A04F-188E5D6F2A49}" destId="{6C4CD15B-9A02-4F98-9B1B-B8CECC57398A}" srcOrd="0" destOrd="0" presId="urn:microsoft.com/office/officeart/2005/8/layout/cycle2"/>
    <dgm:cxn modelId="{BA522614-DDD2-49FE-A479-8171226B5416}" type="presOf" srcId="{2622A29F-5054-46E1-B51F-502238EB2F8E}" destId="{AFC0ABDF-E02E-4103-ADCD-3C0127747B69}" srcOrd="1" destOrd="0" presId="urn:microsoft.com/office/officeart/2005/8/layout/cycle2"/>
    <dgm:cxn modelId="{D0083C54-D5E3-424B-B673-EA157F0902CA}" srcId="{98030752-ADBB-4F18-8A3C-0CF79A8F44C1}" destId="{C025FAED-EC57-4B36-A04F-188E5D6F2A49}" srcOrd="1" destOrd="0" parTransId="{15598B02-53CF-4C56-BEF7-7A35552FFB6F}" sibTransId="{D0C23A27-8C0B-4850-A009-EBB8D12CA5EB}"/>
    <dgm:cxn modelId="{26298319-1E0D-4577-8356-64A76AB383BE}" type="presOf" srcId="{4688B6F4-9F82-4408-B82C-E7452A26821B}" destId="{75BD7DC7-7363-48C3-BA0C-6C61C20699EF}" srcOrd="0" destOrd="0" presId="urn:microsoft.com/office/officeart/2005/8/layout/cycle2"/>
    <dgm:cxn modelId="{B59BD150-5E76-4658-B8A9-00BB7BD6B947}" type="presOf" srcId="{D0C23A27-8C0B-4850-A009-EBB8D12CA5EB}" destId="{7D797D3B-BD25-46C3-A039-93D5363CC636}" srcOrd="0" destOrd="0" presId="urn:microsoft.com/office/officeart/2005/8/layout/cycle2"/>
    <dgm:cxn modelId="{9C3C313C-C8BD-4121-B907-F41ABF216412}" type="presOf" srcId="{BBCC8A17-89A7-43FF-A67F-2F4BA2A40D1A}" destId="{ABB1F629-AFF0-42E4-A8DA-CFCB6EC1E533}" srcOrd="0" destOrd="0" presId="urn:microsoft.com/office/officeart/2005/8/layout/cycle2"/>
    <dgm:cxn modelId="{954F56F0-9CC3-4A01-A9ED-C596A1ADECFE}" type="presOf" srcId="{A9FB8490-E783-4840-9B1C-DFECD548B50B}" destId="{22FF64FE-1033-40F5-AC70-31223137B04E}" srcOrd="0" destOrd="0" presId="urn:microsoft.com/office/officeart/2005/8/layout/cycle2"/>
    <dgm:cxn modelId="{9776F490-3E1A-49F7-9F4B-A1D91002A6E6}" type="presOf" srcId="{2622A29F-5054-46E1-B51F-502238EB2F8E}" destId="{93917D2B-4AB4-4E5C-A687-D4FF2F3E249F}" srcOrd="0" destOrd="0" presId="urn:microsoft.com/office/officeart/2005/8/layout/cycle2"/>
    <dgm:cxn modelId="{67608671-8B12-4265-AA29-E538D6E92125}" type="presOf" srcId="{D0C23A27-8C0B-4850-A009-EBB8D12CA5EB}" destId="{DBE0D9F3-4D37-4C15-8177-18BDC2EB9960}" srcOrd="1" destOrd="0" presId="urn:microsoft.com/office/officeart/2005/8/layout/cycle2"/>
    <dgm:cxn modelId="{4E52511C-0C94-44D4-9CF0-0C0CE0EAD3BA}" srcId="{98030752-ADBB-4F18-8A3C-0CF79A8F44C1}" destId="{4688B6F4-9F82-4408-B82C-E7452A26821B}" srcOrd="0" destOrd="0" parTransId="{8CDFDE8D-67BE-47EB-8C8A-5E16434A7781}" sibTransId="{9CA6FD22-BF5A-4DE5-85D2-1DDA4BE055C3}"/>
    <dgm:cxn modelId="{B8BA9BE7-5CD9-482C-BA49-D146A7C85A6D}" type="presOf" srcId="{33962D0B-10A9-4BC9-AE29-BE1140FBFDC3}" destId="{C8B1E970-C5DB-4EEF-9BCA-D0A88EE72D30}" srcOrd="1" destOrd="0" presId="urn:microsoft.com/office/officeart/2005/8/layout/cycle2"/>
    <dgm:cxn modelId="{F842E95C-D2BF-42FD-A3D6-3FBE4C2858FC}" type="presParOf" srcId="{1523480D-28C7-4A1C-9502-00DEE527E635}" destId="{75BD7DC7-7363-48C3-BA0C-6C61C20699EF}" srcOrd="0" destOrd="0" presId="urn:microsoft.com/office/officeart/2005/8/layout/cycle2"/>
    <dgm:cxn modelId="{92007C7D-2DA4-43D0-B0AF-F0345FE3E1C8}" type="presParOf" srcId="{1523480D-28C7-4A1C-9502-00DEE527E635}" destId="{28541E2E-1CC4-4291-A7F1-371C725A810D}" srcOrd="1" destOrd="0" presId="urn:microsoft.com/office/officeart/2005/8/layout/cycle2"/>
    <dgm:cxn modelId="{37F9D9D9-7BF3-49D1-9DA7-B0C55A1294A7}" type="presParOf" srcId="{28541E2E-1CC4-4291-A7F1-371C725A810D}" destId="{90B3AECF-2F86-4A3C-9151-BC874F97B0E7}" srcOrd="0" destOrd="0" presId="urn:microsoft.com/office/officeart/2005/8/layout/cycle2"/>
    <dgm:cxn modelId="{21A7CFE4-6689-476E-8697-664A80D81B3D}" type="presParOf" srcId="{1523480D-28C7-4A1C-9502-00DEE527E635}" destId="{6C4CD15B-9A02-4F98-9B1B-B8CECC57398A}" srcOrd="2" destOrd="0" presId="urn:microsoft.com/office/officeart/2005/8/layout/cycle2"/>
    <dgm:cxn modelId="{8BAF51CA-4944-4AE4-9795-26D75F1817EC}" type="presParOf" srcId="{1523480D-28C7-4A1C-9502-00DEE527E635}" destId="{7D797D3B-BD25-46C3-A039-93D5363CC636}" srcOrd="3" destOrd="0" presId="urn:microsoft.com/office/officeart/2005/8/layout/cycle2"/>
    <dgm:cxn modelId="{38579073-851D-4EB0-8F2C-BE3561B39123}" type="presParOf" srcId="{7D797D3B-BD25-46C3-A039-93D5363CC636}" destId="{DBE0D9F3-4D37-4C15-8177-18BDC2EB9960}" srcOrd="0" destOrd="0" presId="urn:microsoft.com/office/officeart/2005/8/layout/cycle2"/>
    <dgm:cxn modelId="{21E2663B-9B19-4C35-ABBD-8AA254F61C65}" type="presParOf" srcId="{1523480D-28C7-4A1C-9502-00DEE527E635}" destId="{B5F564CA-614C-48AB-B4EA-BCEAD91FDD4D}" srcOrd="4" destOrd="0" presId="urn:microsoft.com/office/officeart/2005/8/layout/cycle2"/>
    <dgm:cxn modelId="{3612B80F-B915-4C1B-8409-A7308EBBB3EA}" type="presParOf" srcId="{1523480D-28C7-4A1C-9502-00DEE527E635}" destId="{BC99FE7C-6118-4769-8498-C8793254ABEE}" srcOrd="5" destOrd="0" presId="urn:microsoft.com/office/officeart/2005/8/layout/cycle2"/>
    <dgm:cxn modelId="{9F25AA57-03AE-483A-ABEC-47E2BAEF0070}" type="presParOf" srcId="{BC99FE7C-6118-4769-8498-C8793254ABEE}" destId="{C8B1E970-C5DB-4EEF-9BCA-D0A88EE72D30}" srcOrd="0" destOrd="0" presId="urn:microsoft.com/office/officeart/2005/8/layout/cycle2"/>
    <dgm:cxn modelId="{51E08FEA-C1E0-493E-A359-009867C2C108}" type="presParOf" srcId="{1523480D-28C7-4A1C-9502-00DEE527E635}" destId="{22FF64FE-1033-40F5-AC70-31223137B04E}" srcOrd="6" destOrd="0" presId="urn:microsoft.com/office/officeart/2005/8/layout/cycle2"/>
    <dgm:cxn modelId="{34B8AC36-DBD8-44D0-924C-8C7729DDAA58}" type="presParOf" srcId="{1523480D-28C7-4A1C-9502-00DEE527E635}" destId="{ABB1F629-AFF0-42E4-A8DA-CFCB6EC1E533}" srcOrd="7" destOrd="0" presId="urn:microsoft.com/office/officeart/2005/8/layout/cycle2"/>
    <dgm:cxn modelId="{129CFF57-24FE-4D8C-9DF5-C1F34E7C2FE4}" type="presParOf" srcId="{ABB1F629-AFF0-42E4-A8DA-CFCB6EC1E533}" destId="{80D76403-532B-45A6-9F7D-54D1034BAB69}" srcOrd="0" destOrd="0" presId="urn:microsoft.com/office/officeart/2005/8/layout/cycle2"/>
    <dgm:cxn modelId="{E7162425-257C-485B-9FAD-3618EA6FD54C}" type="presParOf" srcId="{1523480D-28C7-4A1C-9502-00DEE527E635}" destId="{56A3684C-3009-44EB-8C44-4BB0E561DA7A}" srcOrd="8" destOrd="0" presId="urn:microsoft.com/office/officeart/2005/8/layout/cycle2"/>
    <dgm:cxn modelId="{128945CC-A526-4E48-B8A4-4BB4F1B41221}" type="presParOf" srcId="{1523480D-28C7-4A1C-9502-00DEE527E635}" destId="{93917D2B-4AB4-4E5C-A687-D4FF2F3E249F}" srcOrd="9" destOrd="0" presId="urn:microsoft.com/office/officeart/2005/8/layout/cycle2"/>
    <dgm:cxn modelId="{6C6B7C97-950D-4046-BBA1-4EFC0FC7F7CE}" type="presParOf" srcId="{93917D2B-4AB4-4E5C-A687-D4FF2F3E249F}" destId="{AFC0ABDF-E02E-4103-ADCD-3C0127747B69}" srcOrd="0" destOrd="0" presId="urn:microsoft.com/office/officeart/2005/8/layout/cycle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30752-ADBB-4F18-8A3C-0CF79A8F44C1}" type="doc">
      <dgm:prSet loTypeId="urn:microsoft.com/office/officeart/2005/8/layout/cycle2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688B6F4-9F82-4408-B82C-E7452A26821B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Bookman Old Style" pitchFamily="18" charset="0"/>
            </a:rPr>
            <a:t>огонь</a:t>
          </a:r>
          <a:endParaRPr lang="ru-RU" b="1" dirty="0">
            <a:solidFill>
              <a:srgbClr val="FF0000"/>
            </a:solidFill>
            <a:latin typeface="Bookman Old Style" pitchFamily="18" charset="0"/>
          </a:endParaRPr>
        </a:p>
      </dgm:t>
    </dgm:pt>
    <dgm:pt modelId="{8CDFDE8D-67BE-47EB-8C8A-5E16434A7781}" type="parTrans" cxnId="{4E52511C-0C94-44D4-9CF0-0C0CE0EAD3BA}">
      <dgm:prSet/>
      <dgm:spPr/>
      <dgm:t>
        <a:bodyPr/>
        <a:lstStyle/>
        <a:p>
          <a:endParaRPr lang="ru-RU"/>
        </a:p>
      </dgm:t>
    </dgm:pt>
    <dgm:pt modelId="{9CA6FD22-BF5A-4DE5-85D2-1DDA4BE055C3}" type="sibTrans" cxnId="{4E52511C-0C94-44D4-9CF0-0C0CE0EAD3BA}">
      <dgm:prSet/>
      <dgm:spPr/>
      <dgm:t>
        <a:bodyPr/>
        <a:lstStyle/>
        <a:p>
          <a:endParaRPr lang="ru-RU"/>
        </a:p>
      </dgm:t>
    </dgm:pt>
    <dgm:pt modelId="{C025FAED-EC57-4B36-A04F-188E5D6F2A4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воздух</a:t>
          </a:r>
          <a:endParaRPr lang="ru-RU" b="1" dirty="0">
            <a:solidFill>
              <a:srgbClr val="FF0000"/>
            </a:solidFill>
          </a:endParaRPr>
        </a:p>
      </dgm:t>
    </dgm:pt>
    <dgm:pt modelId="{15598B02-53CF-4C56-BEF7-7A35552FFB6F}" type="parTrans" cxnId="{D0083C54-D5E3-424B-B673-EA157F0902CA}">
      <dgm:prSet/>
      <dgm:spPr/>
      <dgm:t>
        <a:bodyPr/>
        <a:lstStyle/>
        <a:p>
          <a:endParaRPr lang="ru-RU"/>
        </a:p>
      </dgm:t>
    </dgm:pt>
    <dgm:pt modelId="{D0C23A27-8C0B-4850-A009-EBB8D12CA5EB}" type="sibTrans" cxnId="{D0083C54-D5E3-424B-B673-EA157F0902CA}">
      <dgm:prSet/>
      <dgm:spPr/>
      <dgm:t>
        <a:bodyPr/>
        <a:lstStyle/>
        <a:p>
          <a:endParaRPr lang="ru-RU"/>
        </a:p>
      </dgm:t>
    </dgm:pt>
    <dgm:pt modelId="{6AA72B06-E569-4A16-ADE8-544310BC8976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вода</a:t>
          </a:r>
          <a:endParaRPr lang="ru-RU" b="1" dirty="0">
            <a:solidFill>
              <a:srgbClr val="FF0000"/>
            </a:solidFill>
          </a:endParaRPr>
        </a:p>
      </dgm:t>
    </dgm:pt>
    <dgm:pt modelId="{716D5A3B-A091-4FE0-B6E6-6399F81CFC4B}" type="parTrans" cxnId="{2E01EF3D-1E9F-431A-8614-1EEAAC5B498E}">
      <dgm:prSet/>
      <dgm:spPr/>
      <dgm:t>
        <a:bodyPr/>
        <a:lstStyle/>
        <a:p>
          <a:endParaRPr lang="ru-RU"/>
        </a:p>
      </dgm:t>
    </dgm:pt>
    <dgm:pt modelId="{33962D0B-10A9-4BC9-AE29-BE1140FBFDC3}" type="sibTrans" cxnId="{2E01EF3D-1E9F-431A-8614-1EEAAC5B498E}">
      <dgm:prSet/>
      <dgm:spPr/>
      <dgm:t>
        <a:bodyPr/>
        <a:lstStyle/>
        <a:p>
          <a:endParaRPr lang="ru-RU"/>
        </a:p>
      </dgm:t>
    </dgm:pt>
    <dgm:pt modelId="{A9FB8490-E783-4840-9B1C-DFECD548B50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земля</a:t>
          </a:r>
          <a:endParaRPr lang="ru-RU" b="1" dirty="0">
            <a:solidFill>
              <a:srgbClr val="FF0000"/>
            </a:solidFill>
          </a:endParaRPr>
        </a:p>
      </dgm:t>
    </dgm:pt>
    <dgm:pt modelId="{7051206A-68BF-44AD-97E7-DB208638B6AD}" type="parTrans" cxnId="{7CFA2342-B057-42A5-86F8-4DF110817C4E}">
      <dgm:prSet/>
      <dgm:spPr/>
      <dgm:t>
        <a:bodyPr/>
        <a:lstStyle/>
        <a:p>
          <a:endParaRPr lang="ru-RU"/>
        </a:p>
      </dgm:t>
    </dgm:pt>
    <dgm:pt modelId="{BBCC8A17-89A7-43FF-A67F-2F4BA2A40D1A}" type="sibTrans" cxnId="{7CFA2342-B057-42A5-86F8-4DF110817C4E}">
      <dgm:prSet/>
      <dgm:spPr/>
      <dgm:t>
        <a:bodyPr/>
        <a:lstStyle/>
        <a:p>
          <a:endParaRPr lang="ru-RU"/>
        </a:p>
      </dgm:t>
    </dgm:pt>
    <dgm:pt modelId="{B95AD9A2-41BF-4FEB-91B8-1B54F7E22F33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вселенная</a:t>
          </a:r>
          <a:endParaRPr lang="ru-RU" b="1" dirty="0">
            <a:solidFill>
              <a:srgbClr val="FF0000"/>
            </a:solidFill>
          </a:endParaRPr>
        </a:p>
      </dgm:t>
    </dgm:pt>
    <dgm:pt modelId="{E5579536-B33C-4325-A177-4F3D61049629}" type="parTrans" cxnId="{6F68B8AB-CBA8-4399-A2D9-A10CFC3F851D}">
      <dgm:prSet/>
      <dgm:spPr/>
      <dgm:t>
        <a:bodyPr/>
        <a:lstStyle/>
        <a:p>
          <a:endParaRPr lang="ru-RU"/>
        </a:p>
      </dgm:t>
    </dgm:pt>
    <dgm:pt modelId="{2622A29F-5054-46E1-B51F-502238EB2F8E}" type="sibTrans" cxnId="{6F68B8AB-CBA8-4399-A2D9-A10CFC3F851D}">
      <dgm:prSet/>
      <dgm:spPr/>
      <dgm:t>
        <a:bodyPr/>
        <a:lstStyle/>
        <a:p>
          <a:endParaRPr lang="ru-RU"/>
        </a:p>
      </dgm:t>
    </dgm:pt>
    <dgm:pt modelId="{C6649A22-A4FD-4AB1-8384-0F8D1864BA11}" type="pres">
      <dgm:prSet presAssocID="{98030752-ADBB-4F18-8A3C-0CF79A8F44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B49FED-C87F-4A47-B77F-5AE9DFE65126}" type="pres">
      <dgm:prSet presAssocID="{4688B6F4-9F82-4408-B82C-E7452A26821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226E8-4D2C-462F-A7F6-F7CF22C34259}" type="pres">
      <dgm:prSet presAssocID="{9CA6FD22-BF5A-4DE5-85D2-1DDA4BE055C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6A9D30E-65B0-424F-92F6-34D251A48247}" type="pres">
      <dgm:prSet presAssocID="{9CA6FD22-BF5A-4DE5-85D2-1DDA4BE055C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D403474-4B68-496A-9C37-8A486E4474E1}" type="pres">
      <dgm:prSet presAssocID="{C025FAED-EC57-4B36-A04F-188E5D6F2A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49510-443B-44E4-A6F6-7CE01B3206D4}" type="pres">
      <dgm:prSet presAssocID="{D0C23A27-8C0B-4850-A009-EBB8D12CA5E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146C9850-5077-4482-87D9-4F16E9888FFF}" type="pres">
      <dgm:prSet presAssocID="{D0C23A27-8C0B-4850-A009-EBB8D12CA5E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21D7D63-61DB-4EFD-A9F8-DB586CD74A46}" type="pres">
      <dgm:prSet presAssocID="{6AA72B06-E569-4A16-ADE8-544310BC897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C80E5-7F19-4E55-AC07-3F9345BB26A2}" type="pres">
      <dgm:prSet presAssocID="{33962D0B-10A9-4BC9-AE29-BE1140FBFDC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21078A6-6D07-487C-8805-F52291321106}" type="pres">
      <dgm:prSet presAssocID="{33962D0B-10A9-4BC9-AE29-BE1140FBFDC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51059A1-FC0F-414A-AA27-FBF14E48A363}" type="pres">
      <dgm:prSet presAssocID="{A9FB8490-E783-4840-9B1C-DFECD548B50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1198D-6491-4D7D-9BD7-737A6FF69933}" type="pres">
      <dgm:prSet presAssocID="{BBCC8A17-89A7-43FF-A67F-2F4BA2A40D1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E8A27825-CAE3-453A-8A81-55D6A75CBF6D}" type="pres">
      <dgm:prSet presAssocID="{BBCC8A17-89A7-43FF-A67F-2F4BA2A40D1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B902A43-A5B0-4A6E-929F-0EF702CEA67D}" type="pres">
      <dgm:prSet presAssocID="{B95AD9A2-41BF-4FEB-91B8-1B54F7E22F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FD7B2-B84B-4A74-9E29-8D22A919B470}" type="pres">
      <dgm:prSet presAssocID="{2622A29F-5054-46E1-B51F-502238EB2F8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EFD801D5-425A-49B9-B28D-DAC51EF87EC3}" type="pres">
      <dgm:prSet presAssocID="{2622A29F-5054-46E1-B51F-502238EB2F8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F68B8AB-CBA8-4399-A2D9-A10CFC3F851D}" srcId="{98030752-ADBB-4F18-8A3C-0CF79A8F44C1}" destId="{B95AD9A2-41BF-4FEB-91B8-1B54F7E22F33}" srcOrd="4" destOrd="0" parTransId="{E5579536-B33C-4325-A177-4F3D61049629}" sibTransId="{2622A29F-5054-46E1-B51F-502238EB2F8E}"/>
    <dgm:cxn modelId="{B41C05D9-3143-4954-85D3-3CE3FC9AF3A2}" type="presOf" srcId="{B95AD9A2-41BF-4FEB-91B8-1B54F7E22F33}" destId="{5B902A43-A5B0-4A6E-929F-0EF702CEA67D}" srcOrd="0" destOrd="0" presId="urn:microsoft.com/office/officeart/2005/8/layout/cycle2"/>
    <dgm:cxn modelId="{2E01EF3D-1E9F-431A-8614-1EEAAC5B498E}" srcId="{98030752-ADBB-4F18-8A3C-0CF79A8F44C1}" destId="{6AA72B06-E569-4A16-ADE8-544310BC8976}" srcOrd="2" destOrd="0" parTransId="{716D5A3B-A091-4FE0-B6E6-6399F81CFC4B}" sibTransId="{33962D0B-10A9-4BC9-AE29-BE1140FBFDC3}"/>
    <dgm:cxn modelId="{802617A2-B70F-444B-9569-856A6D2F5226}" type="presOf" srcId="{6AA72B06-E569-4A16-ADE8-544310BC8976}" destId="{A21D7D63-61DB-4EFD-A9F8-DB586CD74A46}" srcOrd="0" destOrd="0" presId="urn:microsoft.com/office/officeart/2005/8/layout/cycle2"/>
    <dgm:cxn modelId="{288C4B4C-32D7-4D53-8AE9-3B676949A9B9}" type="presOf" srcId="{BBCC8A17-89A7-43FF-A67F-2F4BA2A40D1A}" destId="{E601198D-6491-4D7D-9BD7-737A6FF69933}" srcOrd="0" destOrd="0" presId="urn:microsoft.com/office/officeart/2005/8/layout/cycle2"/>
    <dgm:cxn modelId="{A0954FA9-FF10-4C0F-B840-BCAA1E5AFB3C}" type="presOf" srcId="{2622A29F-5054-46E1-B51F-502238EB2F8E}" destId="{EFD801D5-425A-49B9-B28D-DAC51EF87EC3}" srcOrd="1" destOrd="0" presId="urn:microsoft.com/office/officeart/2005/8/layout/cycle2"/>
    <dgm:cxn modelId="{A470CB41-1F8E-47E2-8836-B185879A6E1F}" type="presOf" srcId="{9CA6FD22-BF5A-4DE5-85D2-1DDA4BE055C3}" destId="{46A9D30E-65B0-424F-92F6-34D251A48247}" srcOrd="1" destOrd="0" presId="urn:microsoft.com/office/officeart/2005/8/layout/cycle2"/>
    <dgm:cxn modelId="{7CFA2342-B057-42A5-86F8-4DF110817C4E}" srcId="{98030752-ADBB-4F18-8A3C-0CF79A8F44C1}" destId="{A9FB8490-E783-4840-9B1C-DFECD548B50B}" srcOrd="3" destOrd="0" parTransId="{7051206A-68BF-44AD-97E7-DB208638B6AD}" sibTransId="{BBCC8A17-89A7-43FF-A67F-2F4BA2A40D1A}"/>
    <dgm:cxn modelId="{036752CB-3380-43AB-A043-CB47567412C4}" type="presOf" srcId="{2622A29F-5054-46E1-B51F-502238EB2F8E}" destId="{E89FD7B2-B84B-4A74-9E29-8D22A919B470}" srcOrd="0" destOrd="0" presId="urn:microsoft.com/office/officeart/2005/8/layout/cycle2"/>
    <dgm:cxn modelId="{D0083C54-D5E3-424B-B673-EA157F0902CA}" srcId="{98030752-ADBB-4F18-8A3C-0CF79A8F44C1}" destId="{C025FAED-EC57-4B36-A04F-188E5D6F2A49}" srcOrd="1" destOrd="0" parTransId="{15598B02-53CF-4C56-BEF7-7A35552FFB6F}" sibTransId="{D0C23A27-8C0B-4850-A009-EBB8D12CA5EB}"/>
    <dgm:cxn modelId="{8E30B7D8-FECD-4D49-8378-9A732AC97AA9}" type="presOf" srcId="{4688B6F4-9F82-4408-B82C-E7452A26821B}" destId="{97B49FED-C87F-4A47-B77F-5AE9DFE65126}" srcOrd="0" destOrd="0" presId="urn:microsoft.com/office/officeart/2005/8/layout/cycle2"/>
    <dgm:cxn modelId="{BB56E882-C295-4300-AF9B-4D62512A582F}" type="presOf" srcId="{98030752-ADBB-4F18-8A3C-0CF79A8F44C1}" destId="{C6649A22-A4FD-4AB1-8384-0F8D1864BA11}" srcOrd="0" destOrd="0" presId="urn:microsoft.com/office/officeart/2005/8/layout/cycle2"/>
    <dgm:cxn modelId="{B4283455-9316-4097-846E-623078033550}" type="presOf" srcId="{D0C23A27-8C0B-4850-A009-EBB8D12CA5EB}" destId="{43149510-443B-44E4-A6F6-7CE01B3206D4}" srcOrd="0" destOrd="0" presId="urn:microsoft.com/office/officeart/2005/8/layout/cycle2"/>
    <dgm:cxn modelId="{3B669E0A-3954-4DBB-B3EB-2B49E7FAE7CF}" type="presOf" srcId="{C025FAED-EC57-4B36-A04F-188E5D6F2A49}" destId="{CD403474-4B68-496A-9C37-8A486E4474E1}" srcOrd="0" destOrd="0" presId="urn:microsoft.com/office/officeart/2005/8/layout/cycle2"/>
    <dgm:cxn modelId="{003E63D6-2BCF-4AD1-9C58-D1A983C84F0B}" type="presOf" srcId="{33962D0B-10A9-4BC9-AE29-BE1140FBFDC3}" destId="{602C80E5-7F19-4E55-AC07-3F9345BB26A2}" srcOrd="0" destOrd="0" presId="urn:microsoft.com/office/officeart/2005/8/layout/cycle2"/>
    <dgm:cxn modelId="{555248CD-0D1D-4B0D-81CE-7B6AD7535BA5}" type="presOf" srcId="{D0C23A27-8C0B-4850-A009-EBB8D12CA5EB}" destId="{146C9850-5077-4482-87D9-4F16E9888FFF}" srcOrd="1" destOrd="0" presId="urn:microsoft.com/office/officeart/2005/8/layout/cycle2"/>
    <dgm:cxn modelId="{165278C8-1B4B-41FD-8CE0-B1332FF643E9}" type="presOf" srcId="{A9FB8490-E783-4840-9B1C-DFECD548B50B}" destId="{851059A1-FC0F-414A-AA27-FBF14E48A363}" srcOrd="0" destOrd="0" presId="urn:microsoft.com/office/officeart/2005/8/layout/cycle2"/>
    <dgm:cxn modelId="{09ECA097-C081-4F4B-96DA-B87BA09426CD}" type="presOf" srcId="{33962D0B-10A9-4BC9-AE29-BE1140FBFDC3}" destId="{421078A6-6D07-487C-8805-F52291321106}" srcOrd="1" destOrd="0" presId="urn:microsoft.com/office/officeart/2005/8/layout/cycle2"/>
    <dgm:cxn modelId="{2530CB23-D3D8-4015-8932-D61D4CF386B4}" type="presOf" srcId="{BBCC8A17-89A7-43FF-A67F-2F4BA2A40D1A}" destId="{E8A27825-CAE3-453A-8A81-55D6A75CBF6D}" srcOrd="1" destOrd="0" presId="urn:microsoft.com/office/officeart/2005/8/layout/cycle2"/>
    <dgm:cxn modelId="{4E52511C-0C94-44D4-9CF0-0C0CE0EAD3BA}" srcId="{98030752-ADBB-4F18-8A3C-0CF79A8F44C1}" destId="{4688B6F4-9F82-4408-B82C-E7452A26821B}" srcOrd="0" destOrd="0" parTransId="{8CDFDE8D-67BE-47EB-8C8A-5E16434A7781}" sibTransId="{9CA6FD22-BF5A-4DE5-85D2-1DDA4BE055C3}"/>
    <dgm:cxn modelId="{7DE706B0-B3D1-4E2E-A636-0141B8063619}" type="presOf" srcId="{9CA6FD22-BF5A-4DE5-85D2-1DDA4BE055C3}" destId="{836226E8-4D2C-462F-A7F6-F7CF22C34259}" srcOrd="0" destOrd="0" presId="urn:microsoft.com/office/officeart/2005/8/layout/cycle2"/>
    <dgm:cxn modelId="{54EC5F1F-0703-4390-A77C-474B356F6271}" type="presParOf" srcId="{C6649A22-A4FD-4AB1-8384-0F8D1864BA11}" destId="{97B49FED-C87F-4A47-B77F-5AE9DFE65126}" srcOrd="0" destOrd="0" presId="urn:microsoft.com/office/officeart/2005/8/layout/cycle2"/>
    <dgm:cxn modelId="{FCDCA0EF-F1BA-49A4-B2CF-197D73E747DC}" type="presParOf" srcId="{C6649A22-A4FD-4AB1-8384-0F8D1864BA11}" destId="{836226E8-4D2C-462F-A7F6-F7CF22C34259}" srcOrd="1" destOrd="0" presId="urn:microsoft.com/office/officeart/2005/8/layout/cycle2"/>
    <dgm:cxn modelId="{ECDD6C1D-C3FB-44AA-B30F-936E47ED0A59}" type="presParOf" srcId="{836226E8-4D2C-462F-A7F6-F7CF22C34259}" destId="{46A9D30E-65B0-424F-92F6-34D251A48247}" srcOrd="0" destOrd="0" presId="urn:microsoft.com/office/officeart/2005/8/layout/cycle2"/>
    <dgm:cxn modelId="{72B4704A-1F45-416F-AE8A-1234B0B5E193}" type="presParOf" srcId="{C6649A22-A4FD-4AB1-8384-0F8D1864BA11}" destId="{CD403474-4B68-496A-9C37-8A486E4474E1}" srcOrd="2" destOrd="0" presId="urn:microsoft.com/office/officeart/2005/8/layout/cycle2"/>
    <dgm:cxn modelId="{7317F8DF-9BFC-41EA-AA93-E7917DCBA1F0}" type="presParOf" srcId="{C6649A22-A4FD-4AB1-8384-0F8D1864BA11}" destId="{43149510-443B-44E4-A6F6-7CE01B3206D4}" srcOrd="3" destOrd="0" presId="urn:microsoft.com/office/officeart/2005/8/layout/cycle2"/>
    <dgm:cxn modelId="{E168115F-460C-49FF-8792-474FBB262FAA}" type="presParOf" srcId="{43149510-443B-44E4-A6F6-7CE01B3206D4}" destId="{146C9850-5077-4482-87D9-4F16E9888FFF}" srcOrd="0" destOrd="0" presId="urn:microsoft.com/office/officeart/2005/8/layout/cycle2"/>
    <dgm:cxn modelId="{DA393A9C-02B9-44A4-95CD-EC5D7ABEBC2C}" type="presParOf" srcId="{C6649A22-A4FD-4AB1-8384-0F8D1864BA11}" destId="{A21D7D63-61DB-4EFD-A9F8-DB586CD74A46}" srcOrd="4" destOrd="0" presId="urn:microsoft.com/office/officeart/2005/8/layout/cycle2"/>
    <dgm:cxn modelId="{02F748F3-3279-4D0D-A3C1-3B6FFFD9FC87}" type="presParOf" srcId="{C6649A22-A4FD-4AB1-8384-0F8D1864BA11}" destId="{602C80E5-7F19-4E55-AC07-3F9345BB26A2}" srcOrd="5" destOrd="0" presId="urn:microsoft.com/office/officeart/2005/8/layout/cycle2"/>
    <dgm:cxn modelId="{AD0FF619-7186-4077-9E85-60E1E801C0DA}" type="presParOf" srcId="{602C80E5-7F19-4E55-AC07-3F9345BB26A2}" destId="{421078A6-6D07-487C-8805-F52291321106}" srcOrd="0" destOrd="0" presId="urn:microsoft.com/office/officeart/2005/8/layout/cycle2"/>
    <dgm:cxn modelId="{7AD15269-AFBC-4A64-AA9F-6B8DB6DCA216}" type="presParOf" srcId="{C6649A22-A4FD-4AB1-8384-0F8D1864BA11}" destId="{851059A1-FC0F-414A-AA27-FBF14E48A363}" srcOrd="6" destOrd="0" presId="urn:microsoft.com/office/officeart/2005/8/layout/cycle2"/>
    <dgm:cxn modelId="{3487D94E-3A63-4520-82A5-1E2DF129B680}" type="presParOf" srcId="{C6649A22-A4FD-4AB1-8384-0F8D1864BA11}" destId="{E601198D-6491-4D7D-9BD7-737A6FF69933}" srcOrd="7" destOrd="0" presId="urn:microsoft.com/office/officeart/2005/8/layout/cycle2"/>
    <dgm:cxn modelId="{CF35FA56-AE6B-48E3-AEBF-586F04034512}" type="presParOf" srcId="{E601198D-6491-4D7D-9BD7-737A6FF69933}" destId="{E8A27825-CAE3-453A-8A81-55D6A75CBF6D}" srcOrd="0" destOrd="0" presId="urn:microsoft.com/office/officeart/2005/8/layout/cycle2"/>
    <dgm:cxn modelId="{75EFCC96-5769-43BE-B0A7-04B78D034FA8}" type="presParOf" srcId="{C6649A22-A4FD-4AB1-8384-0F8D1864BA11}" destId="{5B902A43-A5B0-4A6E-929F-0EF702CEA67D}" srcOrd="8" destOrd="0" presId="urn:microsoft.com/office/officeart/2005/8/layout/cycle2"/>
    <dgm:cxn modelId="{3CE4E188-73F7-463A-8E51-9EBC2FB45A06}" type="presParOf" srcId="{C6649A22-A4FD-4AB1-8384-0F8D1864BA11}" destId="{E89FD7B2-B84B-4A74-9E29-8D22A919B470}" srcOrd="9" destOrd="0" presId="urn:microsoft.com/office/officeart/2005/8/layout/cycle2"/>
    <dgm:cxn modelId="{7AC8AC44-B4CE-477E-A04B-A7C71D2098E9}" type="presParOf" srcId="{E89FD7B2-B84B-4A74-9E29-8D22A919B470}" destId="{EFD801D5-425A-49B9-B28D-DAC51EF87EC3}" srcOrd="0" destOrd="0" presId="urn:microsoft.com/office/officeart/2005/8/layout/cycle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30752-ADBB-4F18-8A3C-0CF79A8F44C1}" type="doc">
      <dgm:prSet loTypeId="urn:microsoft.com/office/officeart/2005/8/layout/cycle2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688B6F4-9F82-4408-B82C-E7452A26821B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latin typeface="Bookman Old Style" pitchFamily="18" charset="0"/>
            </a:rPr>
            <a:t>Панкова Н. А.</a:t>
          </a:r>
          <a:endParaRPr lang="ru-RU" b="1" dirty="0">
            <a:solidFill>
              <a:srgbClr val="FF0000"/>
            </a:solidFill>
            <a:latin typeface="Bookman Old Style" pitchFamily="18" charset="0"/>
          </a:endParaRPr>
        </a:p>
      </dgm:t>
    </dgm:pt>
    <dgm:pt modelId="{8CDFDE8D-67BE-47EB-8C8A-5E16434A7781}" type="parTrans" cxnId="{4E52511C-0C94-44D4-9CF0-0C0CE0EAD3BA}">
      <dgm:prSet/>
      <dgm:spPr/>
      <dgm:t>
        <a:bodyPr/>
        <a:lstStyle/>
        <a:p>
          <a:endParaRPr lang="ru-RU"/>
        </a:p>
      </dgm:t>
    </dgm:pt>
    <dgm:pt modelId="{9CA6FD22-BF5A-4DE5-85D2-1DDA4BE055C3}" type="sibTrans" cxnId="{4E52511C-0C94-44D4-9CF0-0C0CE0EAD3BA}">
      <dgm:prSet/>
      <dgm:spPr/>
      <dgm:t>
        <a:bodyPr/>
        <a:lstStyle/>
        <a:p>
          <a:endParaRPr lang="ru-RU"/>
        </a:p>
      </dgm:t>
    </dgm:pt>
    <dgm:pt modelId="{C025FAED-EC57-4B36-A04F-188E5D6F2A4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</a:rPr>
            <a:t>Постоева</a:t>
          </a:r>
          <a:r>
            <a:rPr lang="ru-RU" b="1" dirty="0" smtClean="0">
              <a:solidFill>
                <a:srgbClr val="FF0000"/>
              </a:solidFill>
            </a:rPr>
            <a:t> О. А.</a:t>
          </a:r>
          <a:endParaRPr lang="ru-RU" b="1" dirty="0">
            <a:solidFill>
              <a:srgbClr val="FF0000"/>
            </a:solidFill>
          </a:endParaRPr>
        </a:p>
      </dgm:t>
    </dgm:pt>
    <dgm:pt modelId="{15598B02-53CF-4C56-BEF7-7A35552FFB6F}" type="parTrans" cxnId="{D0083C54-D5E3-424B-B673-EA157F0902CA}">
      <dgm:prSet/>
      <dgm:spPr/>
      <dgm:t>
        <a:bodyPr/>
        <a:lstStyle/>
        <a:p>
          <a:endParaRPr lang="ru-RU"/>
        </a:p>
      </dgm:t>
    </dgm:pt>
    <dgm:pt modelId="{D0C23A27-8C0B-4850-A009-EBB8D12CA5EB}" type="sibTrans" cxnId="{D0083C54-D5E3-424B-B673-EA157F0902CA}">
      <dgm:prSet/>
      <dgm:spPr/>
      <dgm:t>
        <a:bodyPr/>
        <a:lstStyle/>
        <a:p>
          <a:endParaRPr lang="ru-RU"/>
        </a:p>
      </dgm:t>
    </dgm:pt>
    <dgm:pt modelId="{6AA72B06-E569-4A16-ADE8-544310BC8976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</a:rPr>
            <a:t>Леденёва</a:t>
          </a:r>
          <a:r>
            <a:rPr lang="ru-RU" b="1" dirty="0" smtClean="0">
              <a:solidFill>
                <a:srgbClr val="FF0000"/>
              </a:solidFill>
            </a:rPr>
            <a:t> Е. Н.</a:t>
          </a:r>
          <a:endParaRPr lang="ru-RU" b="1" dirty="0">
            <a:solidFill>
              <a:srgbClr val="FF0000"/>
            </a:solidFill>
          </a:endParaRPr>
        </a:p>
      </dgm:t>
    </dgm:pt>
    <dgm:pt modelId="{716D5A3B-A091-4FE0-B6E6-6399F81CFC4B}" type="parTrans" cxnId="{2E01EF3D-1E9F-431A-8614-1EEAAC5B498E}">
      <dgm:prSet/>
      <dgm:spPr/>
      <dgm:t>
        <a:bodyPr/>
        <a:lstStyle/>
        <a:p>
          <a:endParaRPr lang="ru-RU"/>
        </a:p>
      </dgm:t>
    </dgm:pt>
    <dgm:pt modelId="{33962D0B-10A9-4BC9-AE29-BE1140FBFDC3}" type="sibTrans" cxnId="{2E01EF3D-1E9F-431A-8614-1EEAAC5B498E}">
      <dgm:prSet/>
      <dgm:spPr/>
      <dgm:t>
        <a:bodyPr/>
        <a:lstStyle/>
        <a:p>
          <a:endParaRPr lang="ru-RU"/>
        </a:p>
      </dgm:t>
    </dgm:pt>
    <dgm:pt modelId="{A9FB8490-E783-4840-9B1C-DFECD548B50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Дмитриева Г. А.</a:t>
          </a:r>
          <a:endParaRPr lang="ru-RU" b="1" dirty="0">
            <a:solidFill>
              <a:srgbClr val="FF0000"/>
            </a:solidFill>
          </a:endParaRPr>
        </a:p>
      </dgm:t>
    </dgm:pt>
    <dgm:pt modelId="{7051206A-68BF-44AD-97E7-DB208638B6AD}" type="parTrans" cxnId="{7CFA2342-B057-42A5-86F8-4DF110817C4E}">
      <dgm:prSet/>
      <dgm:spPr/>
      <dgm:t>
        <a:bodyPr/>
        <a:lstStyle/>
        <a:p>
          <a:endParaRPr lang="ru-RU"/>
        </a:p>
      </dgm:t>
    </dgm:pt>
    <dgm:pt modelId="{BBCC8A17-89A7-43FF-A67F-2F4BA2A40D1A}" type="sibTrans" cxnId="{7CFA2342-B057-42A5-86F8-4DF110817C4E}">
      <dgm:prSet/>
      <dgm:spPr/>
      <dgm:t>
        <a:bodyPr/>
        <a:lstStyle/>
        <a:p>
          <a:endParaRPr lang="ru-RU"/>
        </a:p>
      </dgm:t>
    </dgm:pt>
    <dgm:pt modelId="{B95AD9A2-41BF-4FEB-91B8-1B54F7E22F33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Алёшкина</a:t>
          </a:r>
          <a:r>
            <a:rPr lang="ru-RU" b="1" baseline="0" dirty="0" smtClean="0">
              <a:solidFill>
                <a:srgbClr val="FF0000"/>
              </a:solidFill>
            </a:rPr>
            <a:t> О. Ю.</a:t>
          </a:r>
          <a:endParaRPr lang="ru-RU" b="1" dirty="0">
            <a:solidFill>
              <a:srgbClr val="FF0000"/>
            </a:solidFill>
          </a:endParaRPr>
        </a:p>
      </dgm:t>
    </dgm:pt>
    <dgm:pt modelId="{E5579536-B33C-4325-A177-4F3D61049629}" type="parTrans" cxnId="{6F68B8AB-CBA8-4399-A2D9-A10CFC3F851D}">
      <dgm:prSet/>
      <dgm:spPr/>
      <dgm:t>
        <a:bodyPr/>
        <a:lstStyle/>
        <a:p>
          <a:endParaRPr lang="ru-RU"/>
        </a:p>
      </dgm:t>
    </dgm:pt>
    <dgm:pt modelId="{2622A29F-5054-46E1-B51F-502238EB2F8E}" type="sibTrans" cxnId="{6F68B8AB-CBA8-4399-A2D9-A10CFC3F851D}">
      <dgm:prSet/>
      <dgm:spPr/>
      <dgm:t>
        <a:bodyPr/>
        <a:lstStyle/>
        <a:p>
          <a:endParaRPr lang="ru-RU"/>
        </a:p>
      </dgm:t>
    </dgm:pt>
    <dgm:pt modelId="{C6649A22-A4FD-4AB1-8384-0F8D1864BA11}" type="pres">
      <dgm:prSet presAssocID="{98030752-ADBB-4F18-8A3C-0CF79A8F44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B49FED-C87F-4A47-B77F-5AE9DFE65126}" type="pres">
      <dgm:prSet presAssocID="{4688B6F4-9F82-4408-B82C-E7452A26821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226E8-4D2C-462F-A7F6-F7CF22C34259}" type="pres">
      <dgm:prSet presAssocID="{9CA6FD22-BF5A-4DE5-85D2-1DDA4BE055C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6A9D30E-65B0-424F-92F6-34D251A48247}" type="pres">
      <dgm:prSet presAssocID="{9CA6FD22-BF5A-4DE5-85D2-1DDA4BE055C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D403474-4B68-496A-9C37-8A486E4474E1}" type="pres">
      <dgm:prSet presAssocID="{C025FAED-EC57-4B36-A04F-188E5D6F2A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49510-443B-44E4-A6F6-7CE01B3206D4}" type="pres">
      <dgm:prSet presAssocID="{D0C23A27-8C0B-4850-A009-EBB8D12CA5E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146C9850-5077-4482-87D9-4F16E9888FFF}" type="pres">
      <dgm:prSet presAssocID="{D0C23A27-8C0B-4850-A009-EBB8D12CA5E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A21D7D63-61DB-4EFD-A9F8-DB586CD74A46}" type="pres">
      <dgm:prSet presAssocID="{6AA72B06-E569-4A16-ADE8-544310BC897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C80E5-7F19-4E55-AC07-3F9345BB26A2}" type="pres">
      <dgm:prSet presAssocID="{33962D0B-10A9-4BC9-AE29-BE1140FBFDC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21078A6-6D07-487C-8805-F52291321106}" type="pres">
      <dgm:prSet presAssocID="{33962D0B-10A9-4BC9-AE29-BE1140FBFDC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51059A1-FC0F-414A-AA27-FBF14E48A363}" type="pres">
      <dgm:prSet presAssocID="{A9FB8490-E783-4840-9B1C-DFECD548B50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1198D-6491-4D7D-9BD7-737A6FF69933}" type="pres">
      <dgm:prSet presAssocID="{BBCC8A17-89A7-43FF-A67F-2F4BA2A40D1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E8A27825-CAE3-453A-8A81-55D6A75CBF6D}" type="pres">
      <dgm:prSet presAssocID="{BBCC8A17-89A7-43FF-A67F-2F4BA2A40D1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B902A43-A5B0-4A6E-929F-0EF702CEA67D}" type="pres">
      <dgm:prSet presAssocID="{B95AD9A2-41BF-4FEB-91B8-1B54F7E22F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FD7B2-B84B-4A74-9E29-8D22A919B470}" type="pres">
      <dgm:prSet presAssocID="{2622A29F-5054-46E1-B51F-502238EB2F8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EFD801D5-425A-49B9-B28D-DAC51EF87EC3}" type="pres">
      <dgm:prSet presAssocID="{2622A29F-5054-46E1-B51F-502238EB2F8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F68B8AB-CBA8-4399-A2D9-A10CFC3F851D}" srcId="{98030752-ADBB-4F18-8A3C-0CF79A8F44C1}" destId="{B95AD9A2-41BF-4FEB-91B8-1B54F7E22F33}" srcOrd="4" destOrd="0" parTransId="{E5579536-B33C-4325-A177-4F3D61049629}" sibTransId="{2622A29F-5054-46E1-B51F-502238EB2F8E}"/>
    <dgm:cxn modelId="{78047B69-1917-4A77-8FB0-74F1D1D4C338}" type="presOf" srcId="{2622A29F-5054-46E1-B51F-502238EB2F8E}" destId="{E89FD7B2-B84B-4A74-9E29-8D22A919B470}" srcOrd="0" destOrd="0" presId="urn:microsoft.com/office/officeart/2005/8/layout/cycle2"/>
    <dgm:cxn modelId="{2E01EF3D-1E9F-431A-8614-1EEAAC5B498E}" srcId="{98030752-ADBB-4F18-8A3C-0CF79A8F44C1}" destId="{6AA72B06-E569-4A16-ADE8-544310BC8976}" srcOrd="2" destOrd="0" parTransId="{716D5A3B-A091-4FE0-B6E6-6399F81CFC4B}" sibTransId="{33962D0B-10A9-4BC9-AE29-BE1140FBFDC3}"/>
    <dgm:cxn modelId="{F70C6E48-2048-4361-9070-E9C8F5987697}" type="presOf" srcId="{6AA72B06-E569-4A16-ADE8-544310BC8976}" destId="{A21D7D63-61DB-4EFD-A9F8-DB586CD74A46}" srcOrd="0" destOrd="0" presId="urn:microsoft.com/office/officeart/2005/8/layout/cycle2"/>
    <dgm:cxn modelId="{75B28552-D620-4859-852F-6EAF8D0DD520}" type="presOf" srcId="{D0C23A27-8C0B-4850-A009-EBB8D12CA5EB}" destId="{146C9850-5077-4482-87D9-4F16E9888FFF}" srcOrd="1" destOrd="0" presId="urn:microsoft.com/office/officeart/2005/8/layout/cycle2"/>
    <dgm:cxn modelId="{7CFA2342-B057-42A5-86F8-4DF110817C4E}" srcId="{98030752-ADBB-4F18-8A3C-0CF79A8F44C1}" destId="{A9FB8490-E783-4840-9B1C-DFECD548B50B}" srcOrd="3" destOrd="0" parTransId="{7051206A-68BF-44AD-97E7-DB208638B6AD}" sibTransId="{BBCC8A17-89A7-43FF-A67F-2F4BA2A40D1A}"/>
    <dgm:cxn modelId="{D0083C54-D5E3-424B-B673-EA157F0902CA}" srcId="{98030752-ADBB-4F18-8A3C-0CF79A8F44C1}" destId="{C025FAED-EC57-4B36-A04F-188E5D6F2A49}" srcOrd="1" destOrd="0" parTransId="{15598B02-53CF-4C56-BEF7-7A35552FFB6F}" sibTransId="{D0C23A27-8C0B-4850-A009-EBB8D12CA5EB}"/>
    <dgm:cxn modelId="{F838B405-449D-4DB6-9ABC-F8A71818908A}" type="presOf" srcId="{2622A29F-5054-46E1-B51F-502238EB2F8E}" destId="{EFD801D5-425A-49B9-B28D-DAC51EF87EC3}" srcOrd="1" destOrd="0" presId="urn:microsoft.com/office/officeart/2005/8/layout/cycle2"/>
    <dgm:cxn modelId="{130DDF4D-6B78-4933-A150-995099AA1374}" type="presOf" srcId="{B95AD9A2-41BF-4FEB-91B8-1B54F7E22F33}" destId="{5B902A43-A5B0-4A6E-929F-0EF702CEA67D}" srcOrd="0" destOrd="0" presId="urn:microsoft.com/office/officeart/2005/8/layout/cycle2"/>
    <dgm:cxn modelId="{3D93FF24-1E30-44D1-A009-41A26814EE87}" type="presOf" srcId="{D0C23A27-8C0B-4850-A009-EBB8D12CA5EB}" destId="{43149510-443B-44E4-A6F6-7CE01B3206D4}" srcOrd="0" destOrd="0" presId="urn:microsoft.com/office/officeart/2005/8/layout/cycle2"/>
    <dgm:cxn modelId="{E4FAA3CB-DFFF-4370-9F32-6282B5E9BE38}" type="presOf" srcId="{C025FAED-EC57-4B36-A04F-188E5D6F2A49}" destId="{CD403474-4B68-496A-9C37-8A486E4474E1}" srcOrd="0" destOrd="0" presId="urn:microsoft.com/office/officeart/2005/8/layout/cycle2"/>
    <dgm:cxn modelId="{6B989519-56C9-4511-8BA9-BA78498BFDD2}" type="presOf" srcId="{4688B6F4-9F82-4408-B82C-E7452A26821B}" destId="{97B49FED-C87F-4A47-B77F-5AE9DFE65126}" srcOrd="0" destOrd="0" presId="urn:microsoft.com/office/officeart/2005/8/layout/cycle2"/>
    <dgm:cxn modelId="{CE603715-FD8A-4DA6-B445-7446D928E3A5}" type="presOf" srcId="{33962D0B-10A9-4BC9-AE29-BE1140FBFDC3}" destId="{421078A6-6D07-487C-8805-F52291321106}" srcOrd="1" destOrd="0" presId="urn:microsoft.com/office/officeart/2005/8/layout/cycle2"/>
    <dgm:cxn modelId="{722B96BB-3F10-4E03-853A-0EEE504AA3DE}" type="presOf" srcId="{9CA6FD22-BF5A-4DE5-85D2-1DDA4BE055C3}" destId="{46A9D30E-65B0-424F-92F6-34D251A48247}" srcOrd="1" destOrd="0" presId="urn:microsoft.com/office/officeart/2005/8/layout/cycle2"/>
    <dgm:cxn modelId="{1F4A0C29-59EA-4640-9859-3396B6471D95}" type="presOf" srcId="{98030752-ADBB-4F18-8A3C-0CF79A8F44C1}" destId="{C6649A22-A4FD-4AB1-8384-0F8D1864BA11}" srcOrd="0" destOrd="0" presId="urn:microsoft.com/office/officeart/2005/8/layout/cycle2"/>
    <dgm:cxn modelId="{1F312338-0979-4E42-BD1C-885F7FB4D451}" type="presOf" srcId="{33962D0B-10A9-4BC9-AE29-BE1140FBFDC3}" destId="{602C80E5-7F19-4E55-AC07-3F9345BB26A2}" srcOrd="0" destOrd="0" presId="urn:microsoft.com/office/officeart/2005/8/layout/cycle2"/>
    <dgm:cxn modelId="{5BCBB4D0-F662-4CB8-A32B-3C948CE92F82}" type="presOf" srcId="{A9FB8490-E783-4840-9B1C-DFECD548B50B}" destId="{851059A1-FC0F-414A-AA27-FBF14E48A363}" srcOrd="0" destOrd="0" presId="urn:microsoft.com/office/officeart/2005/8/layout/cycle2"/>
    <dgm:cxn modelId="{4EEBBB14-8D8A-4CF2-9B29-7C3C87F39275}" type="presOf" srcId="{BBCC8A17-89A7-43FF-A67F-2F4BA2A40D1A}" destId="{E8A27825-CAE3-453A-8A81-55D6A75CBF6D}" srcOrd="1" destOrd="0" presId="urn:microsoft.com/office/officeart/2005/8/layout/cycle2"/>
    <dgm:cxn modelId="{4E52511C-0C94-44D4-9CF0-0C0CE0EAD3BA}" srcId="{98030752-ADBB-4F18-8A3C-0CF79A8F44C1}" destId="{4688B6F4-9F82-4408-B82C-E7452A26821B}" srcOrd="0" destOrd="0" parTransId="{8CDFDE8D-67BE-47EB-8C8A-5E16434A7781}" sibTransId="{9CA6FD22-BF5A-4DE5-85D2-1DDA4BE055C3}"/>
    <dgm:cxn modelId="{80CA4282-D4AE-4F99-BE54-EB623E718331}" type="presOf" srcId="{9CA6FD22-BF5A-4DE5-85D2-1DDA4BE055C3}" destId="{836226E8-4D2C-462F-A7F6-F7CF22C34259}" srcOrd="0" destOrd="0" presId="urn:microsoft.com/office/officeart/2005/8/layout/cycle2"/>
    <dgm:cxn modelId="{869DFB8F-998E-4A0E-B326-C6E624A6442F}" type="presOf" srcId="{BBCC8A17-89A7-43FF-A67F-2F4BA2A40D1A}" destId="{E601198D-6491-4D7D-9BD7-737A6FF69933}" srcOrd="0" destOrd="0" presId="urn:microsoft.com/office/officeart/2005/8/layout/cycle2"/>
    <dgm:cxn modelId="{3DE5E9E5-81D3-473B-8DB5-B7926F4A9FC1}" type="presParOf" srcId="{C6649A22-A4FD-4AB1-8384-0F8D1864BA11}" destId="{97B49FED-C87F-4A47-B77F-5AE9DFE65126}" srcOrd="0" destOrd="0" presId="urn:microsoft.com/office/officeart/2005/8/layout/cycle2"/>
    <dgm:cxn modelId="{06C1E82D-FD21-43F8-B5EB-51F244EDD09D}" type="presParOf" srcId="{C6649A22-A4FD-4AB1-8384-0F8D1864BA11}" destId="{836226E8-4D2C-462F-A7F6-F7CF22C34259}" srcOrd="1" destOrd="0" presId="urn:microsoft.com/office/officeart/2005/8/layout/cycle2"/>
    <dgm:cxn modelId="{FCB285C7-52F9-48C6-86E3-EACA40496544}" type="presParOf" srcId="{836226E8-4D2C-462F-A7F6-F7CF22C34259}" destId="{46A9D30E-65B0-424F-92F6-34D251A48247}" srcOrd="0" destOrd="0" presId="urn:microsoft.com/office/officeart/2005/8/layout/cycle2"/>
    <dgm:cxn modelId="{4B594E0B-F0E6-41BE-BF3B-B4F6EC800D5F}" type="presParOf" srcId="{C6649A22-A4FD-4AB1-8384-0F8D1864BA11}" destId="{CD403474-4B68-496A-9C37-8A486E4474E1}" srcOrd="2" destOrd="0" presId="urn:microsoft.com/office/officeart/2005/8/layout/cycle2"/>
    <dgm:cxn modelId="{63F96CCF-5AB4-4DD5-AABB-5B14F738ED0A}" type="presParOf" srcId="{C6649A22-A4FD-4AB1-8384-0F8D1864BA11}" destId="{43149510-443B-44E4-A6F6-7CE01B3206D4}" srcOrd="3" destOrd="0" presId="urn:microsoft.com/office/officeart/2005/8/layout/cycle2"/>
    <dgm:cxn modelId="{589DED7B-3A50-4FED-B130-16907DB47C32}" type="presParOf" srcId="{43149510-443B-44E4-A6F6-7CE01B3206D4}" destId="{146C9850-5077-4482-87D9-4F16E9888FFF}" srcOrd="0" destOrd="0" presId="urn:microsoft.com/office/officeart/2005/8/layout/cycle2"/>
    <dgm:cxn modelId="{6E33EAFA-F631-4CC7-B3D2-B2119AAD7D0B}" type="presParOf" srcId="{C6649A22-A4FD-4AB1-8384-0F8D1864BA11}" destId="{A21D7D63-61DB-4EFD-A9F8-DB586CD74A46}" srcOrd="4" destOrd="0" presId="urn:microsoft.com/office/officeart/2005/8/layout/cycle2"/>
    <dgm:cxn modelId="{193BFBE2-2E04-4B68-A8F5-1CC5AACB6476}" type="presParOf" srcId="{C6649A22-A4FD-4AB1-8384-0F8D1864BA11}" destId="{602C80E5-7F19-4E55-AC07-3F9345BB26A2}" srcOrd="5" destOrd="0" presId="urn:microsoft.com/office/officeart/2005/8/layout/cycle2"/>
    <dgm:cxn modelId="{C5E7031B-6282-43B3-9CBA-28C04CF4C519}" type="presParOf" srcId="{602C80E5-7F19-4E55-AC07-3F9345BB26A2}" destId="{421078A6-6D07-487C-8805-F52291321106}" srcOrd="0" destOrd="0" presId="urn:microsoft.com/office/officeart/2005/8/layout/cycle2"/>
    <dgm:cxn modelId="{1C134064-D694-4B5E-88C2-3B0BF7872087}" type="presParOf" srcId="{C6649A22-A4FD-4AB1-8384-0F8D1864BA11}" destId="{851059A1-FC0F-414A-AA27-FBF14E48A363}" srcOrd="6" destOrd="0" presId="urn:microsoft.com/office/officeart/2005/8/layout/cycle2"/>
    <dgm:cxn modelId="{E55C8D30-458B-4095-9137-3DACE9C4955B}" type="presParOf" srcId="{C6649A22-A4FD-4AB1-8384-0F8D1864BA11}" destId="{E601198D-6491-4D7D-9BD7-737A6FF69933}" srcOrd="7" destOrd="0" presId="urn:microsoft.com/office/officeart/2005/8/layout/cycle2"/>
    <dgm:cxn modelId="{D3C50B03-FC40-423B-9439-17B9E51565AA}" type="presParOf" srcId="{E601198D-6491-4D7D-9BD7-737A6FF69933}" destId="{E8A27825-CAE3-453A-8A81-55D6A75CBF6D}" srcOrd="0" destOrd="0" presId="urn:microsoft.com/office/officeart/2005/8/layout/cycle2"/>
    <dgm:cxn modelId="{71541513-3126-4627-BF82-54CEC96B1B58}" type="presParOf" srcId="{C6649A22-A4FD-4AB1-8384-0F8D1864BA11}" destId="{5B902A43-A5B0-4A6E-929F-0EF702CEA67D}" srcOrd="8" destOrd="0" presId="urn:microsoft.com/office/officeart/2005/8/layout/cycle2"/>
    <dgm:cxn modelId="{16B2E418-B342-406E-8528-4E7A3DE8E827}" type="presParOf" srcId="{C6649A22-A4FD-4AB1-8384-0F8D1864BA11}" destId="{E89FD7B2-B84B-4A74-9E29-8D22A919B470}" srcOrd="9" destOrd="0" presId="urn:microsoft.com/office/officeart/2005/8/layout/cycle2"/>
    <dgm:cxn modelId="{AED6A1F4-4CDE-4ADD-8030-CA988849D0C1}" type="presParOf" srcId="{E89FD7B2-B84B-4A74-9E29-8D22A919B470}" destId="{EFD801D5-425A-49B9-B28D-DAC51EF87EC3}" srcOrd="0" destOrd="0" presId="urn:microsoft.com/office/officeart/2005/8/layout/cycle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image" Target="../media/image115.emf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19777-9E3F-4288-9DBD-27F0180152F1}" type="datetimeFigureOut">
              <a:rPr lang="ru-RU" smtClean="0"/>
              <a:pPr/>
              <a:t>15.08.2012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1CC3-EBAB-4249-A25A-9745E5BEA8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105FD5-ED81-4933-8FDB-79C93A11B005}" type="slidenum">
              <a:rPr lang="ru-RU"/>
              <a:pPr/>
              <a:t>3</a:t>
            </a:fld>
            <a:endParaRPr lang="ru-RU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105FD5-ED81-4933-8FDB-79C93A11B005}" type="slidenum">
              <a:rPr lang="ru-RU"/>
              <a:pPr/>
              <a:t>4</a:t>
            </a:fld>
            <a:endParaRPr lang="ru-RU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4AD24B-DFDD-4DD5-BEC2-794A142B52FF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105FD5-ED81-4933-8FDB-79C93A11B005}" type="slidenum">
              <a:rPr lang="ru-RU"/>
              <a:pPr/>
              <a:t>6</a:t>
            </a:fld>
            <a:endParaRPr lang="ru-RU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D0B1C-C64F-465A-A058-3D6143D22FFB}" type="slidenum">
              <a:rPr lang="ru-RU"/>
              <a:pPr/>
              <a:t>8</a:t>
            </a:fld>
            <a:endParaRPr lang="ru-R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64208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2997200" cy="2878138"/>
          </a:xfrm>
          <a:prstGeom prst="rect">
            <a:avLst/>
          </a:prstGeom>
          <a:noFill/>
          <a:ln w="6350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2463800"/>
            <a:ext cx="7772400" cy="1470025"/>
          </a:xfrm>
          <a:solidFill>
            <a:srgbClr val="FFFFFF">
              <a:alpha val="80000"/>
            </a:srgbClr>
          </a:solidFill>
          <a:ln w="6350"/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50" y="4292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6AFF64B3-F245-4C5B-AC23-F85BB8C164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3AEFE-E63B-4B44-850A-385C599BC8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8950" y="188913"/>
            <a:ext cx="2125663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229350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B6157-D59E-473D-9EA5-015467D462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0C2BD-4A1C-4996-B557-38EE4F2C90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51FCD-A13F-4CCA-B772-393C21744D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14178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1388" y="1557338"/>
            <a:ext cx="4141787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597DB-4793-44DC-B372-FFA5E84E75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75F9F-DB62-4B8E-AE0A-4A6073B643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AE24B-B95A-44E5-8C9A-25F283502A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6415A-C62D-4496-871E-B8271E318D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FAFFF-F40B-419F-928E-F2A484894B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E3901-6D61-442F-9094-E40FD30891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AutoShape 260"/>
          <p:cNvSpPr>
            <a:spLocks noChangeArrowheads="1"/>
          </p:cNvSpPr>
          <p:nvPr/>
        </p:nvSpPr>
        <p:spPr bwMode="auto">
          <a:xfrm>
            <a:off x="323850" y="1484313"/>
            <a:ext cx="8640763" cy="4537075"/>
          </a:xfrm>
          <a:prstGeom prst="wedgeRectCallout">
            <a:avLst>
              <a:gd name="adj1" fmla="val -51398"/>
              <a:gd name="adj2" fmla="val 61546"/>
            </a:avLst>
          </a:prstGeom>
          <a:gradFill rotWithShape="1">
            <a:gsLst>
              <a:gs pos="0">
                <a:srgbClr val="C0C0C0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82750" y="188913"/>
            <a:ext cx="7281863" cy="1143000"/>
          </a:xfrm>
          <a:prstGeom prst="rect">
            <a:avLst/>
          </a:prstGeom>
          <a:gradFill rotWithShape="1">
            <a:gsLst>
              <a:gs pos="0">
                <a:srgbClr val="BCBCBC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31" name="Picture 7" descr="64208m"/>
          <p:cNvPicPr>
            <a:picLocks noChangeAspect="1" noChangeArrowheads="1"/>
          </p:cNvPicPr>
          <p:nvPr/>
        </p:nvPicPr>
        <p:blipFill>
          <a:blip r:embed="rId13" cstate="print"/>
          <a:srcRect b="1845"/>
          <a:stretch>
            <a:fillRect/>
          </a:stretch>
        </p:blipFill>
        <p:spPr bwMode="auto">
          <a:xfrm>
            <a:off x="323850" y="190500"/>
            <a:ext cx="1223963" cy="1150938"/>
          </a:xfrm>
          <a:prstGeom prst="rect">
            <a:avLst/>
          </a:prstGeom>
          <a:noFill/>
          <a:ln w="6350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4359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3103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96CA68-3627-496E-B831-5B5D09704C3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53;&#1072;&#1096;&#1077;%20&#1052;&#1054;\1234567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gif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package" Target="../embeddings/______Microsoft_Office_PowerPoint1.sldx"/><Relationship Id="rId7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4.sldx"/><Relationship Id="rId5" Type="http://schemas.openxmlformats.org/officeDocument/2006/relationships/package" Target="../embeddings/______Microsoft_Office_PowerPoint3.sldx"/><Relationship Id="rId4" Type="http://schemas.openxmlformats.org/officeDocument/2006/relationships/package" Target="../embeddings/______Microsoft_Office_PowerPoint2.sldx"/><Relationship Id="rId9" Type="http://schemas.openxmlformats.org/officeDocument/2006/relationships/package" Target="../embeddings/______Microsoft_Office_PowerPoint6.sldx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18" Type="http://schemas.openxmlformats.org/officeDocument/2006/relationships/image" Target="../media/image15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17" Type="http://schemas.openxmlformats.org/officeDocument/2006/relationships/image" Target="../media/image154.jpeg"/><Relationship Id="rId2" Type="http://schemas.openxmlformats.org/officeDocument/2006/relationships/image" Target="../media/image139.jpeg"/><Relationship Id="rId16" Type="http://schemas.openxmlformats.org/officeDocument/2006/relationships/image" Target="../media/image153.jpeg"/><Relationship Id="rId20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5" Type="http://schemas.openxmlformats.org/officeDocument/2006/relationships/image" Target="../media/image152.jpeg"/><Relationship Id="rId10" Type="http://schemas.openxmlformats.org/officeDocument/2006/relationships/image" Target="../media/image147.jpeg"/><Relationship Id="rId19" Type="http://schemas.openxmlformats.org/officeDocument/2006/relationships/image" Target="../media/image156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convex\platonic\texture\octahedron.jpg" TargetMode="External"/><Relationship Id="rId7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convex\platonic\texture\dodecahedron.jpg" TargetMode="External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convex\platonic\texture\tetrahedron.jpg" TargetMode="External"/><Relationship Id="rId5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convex\platonic\texture\cube.jpg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convex\platonic\texture\icosahedron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0430" y="2428868"/>
            <a:ext cx="5414978" cy="4214842"/>
          </a:xfrm>
          <a:ln/>
        </p:spPr>
        <p:txBody>
          <a:bodyPr/>
          <a:lstStyle/>
          <a:p>
            <a:pPr algn="l">
              <a:defRPr/>
            </a:pPr>
            <a:endParaRPr lang="ru-RU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50" y="5643578"/>
            <a:ext cx="6400800" cy="4016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123456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7500958" cy="1331913"/>
          </a:xfrm>
        </p:spPr>
        <p:txBody>
          <a:bodyPr/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А это - наше дружное многогранное МО, олицетворяющее систему математического образования школы №55</a:t>
            </a:r>
            <a:endParaRPr lang="ru-RU" sz="2000" dirty="0">
              <a:latin typeface="Bookman Old Style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071546"/>
          <a:ext cx="9144000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дружная команда:</a:t>
            </a:r>
            <a:endParaRPr lang="ru-RU" dirty="0"/>
          </a:p>
        </p:txBody>
      </p:sp>
      <p:pic>
        <p:nvPicPr>
          <p:cNvPr id="5" name="Picture 3" descr="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475" y="1500174"/>
            <a:ext cx="596809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786" y="1428736"/>
            <a:ext cx="8215370" cy="411957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Это творческие люди, которые находятся в постоянном поиске,</a:t>
            </a:r>
          </a:p>
          <a:p>
            <a:pPr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осваивая современные </a:t>
            </a:r>
          </a:p>
          <a:p>
            <a:pPr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технологии обучения. </a:t>
            </a:r>
          </a:p>
          <a:p>
            <a:pPr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Их общий педагогический стаж составляет 1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лет.</a:t>
            </a:r>
          </a:p>
          <a:p>
            <a:pPr eaLnBrk="1" hangingPunct="1">
              <a:buFontTx/>
              <a:buNone/>
              <a:defRPr/>
            </a:pPr>
            <a:endParaRPr lang="ru-RU" sz="4400" dirty="0" smtClean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214282" y="1142984"/>
            <a:ext cx="873921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– Математики!</a:t>
            </a:r>
            <a:endParaRPr lang="ru-RU" sz="7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ru-RU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Давайте посчитаем!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90500" y="-285775"/>
            <a:ext cx="8739218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ru-RU" sz="50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714480" y="188913"/>
            <a:ext cx="7250133" cy="1143000"/>
          </a:xfrm>
        </p:spPr>
        <p:txBody>
          <a:bodyPr/>
          <a:lstStyle/>
          <a:p>
            <a:r>
              <a:rPr lang="ru-RU" sz="3600" dirty="0" smtClean="0"/>
              <a:t>Панкова Нина Александровна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571868" y="1714488"/>
            <a:ext cx="5321307" cy="4357718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000000"/>
                </a:solidFill>
              </a:rPr>
              <a:t>Образование высшее;</a:t>
            </a:r>
          </a:p>
          <a:p>
            <a:r>
              <a:rPr lang="ru-RU" sz="1800" b="1" i="1" dirty="0" smtClean="0">
                <a:solidFill>
                  <a:srgbClr val="000000"/>
                </a:solidFill>
              </a:rPr>
              <a:t> Окончила физико-математический факультет Московского областного  педагогического института имени  Н. К. Крупской;</a:t>
            </a:r>
          </a:p>
          <a:p>
            <a:r>
              <a:rPr lang="ru-RU" sz="1800" b="1" i="1" dirty="0" smtClean="0">
                <a:solidFill>
                  <a:srgbClr val="000000"/>
                </a:solidFill>
              </a:rPr>
              <a:t>Стаж педагогической деятельности – 32 года;</a:t>
            </a:r>
          </a:p>
          <a:p>
            <a:r>
              <a:rPr lang="ru-RU" sz="1800" b="1" i="1" dirty="0" smtClean="0">
                <a:solidFill>
                  <a:srgbClr val="000000"/>
                </a:solidFill>
              </a:rPr>
              <a:t>Учитель математики высшей квалификационной категории; </a:t>
            </a:r>
          </a:p>
          <a:p>
            <a:r>
              <a:rPr lang="ru-RU" sz="1800" b="1" i="1" dirty="0" smtClean="0">
                <a:solidFill>
                  <a:srgbClr val="000000"/>
                </a:solidFill>
              </a:rPr>
              <a:t>Отличник народного просвещения;</a:t>
            </a:r>
          </a:p>
          <a:p>
            <a:r>
              <a:rPr lang="ru-RU" sz="1800" b="1" i="1" dirty="0" smtClean="0">
                <a:solidFill>
                  <a:srgbClr val="000000"/>
                </a:solidFill>
              </a:rPr>
              <a:t>Руководитель методического объединения учителей математики; </a:t>
            </a:r>
          </a:p>
          <a:p>
            <a:r>
              <a:rPr lang="ru-RU" sz="1800" b="1" i="1" dirty="0" smtClean="0">
                <a:solidFill>
                  <a:srgbClr val="000000"/>
                </a:solidFill>
              </a:rPr>
              <a:t>В 2011-2012 учебном году преподаёт математику в 9, 11 классах. </a:t>
            </a:r>
          </a:p>
          <a:p>
            <a:pPr>
              <a:lnSpc>
                <a:spcPct val="90000"/>
              </a:lnSpc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10242" name="Picture 2" descr="C:\Documents and Settings\Admin\Рабочий стол\05.10.11г. 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15618"/>
            <a:ext cx="3071834" cy="451845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-100013"/>
            <a:ext cx="69850" cy="100013"/>
          </a:xfrm>
        </p:spPr>
        <p:txBody>
          <a:bodyPr/>
          <a:lstStyle/>
          <a:p>
            <a:pPr eaLnBrk="1" hangingPunct="1"/>
            <a:endParaRPr lang="ru-RU" sz="4800" b="1" smtClean="0">
              <a:solidFill>
                <a:srgbClr val="009900"/>
              </a:solidFill>
              <a:latin typeface="Monotype Corsiva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1934" y="1428736"/>
            <a:ext cx="5072066" cy="5429264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Ее кредо </a:t>
            </a: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– «Кто с детских лет занимается математикой, тот развивает внимание, тренирует свой мозг, свою волю, воспитывает в себе настойчивость и упорство в достижении цели».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  <a:t>Основным мотивом в своей работе считает: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Гений состоит из 1 процента вдохновения и 99 процентов потения.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Считай несчастным тот день или тот час, в который ты не усвоил ничего нового и ничего не прибавил к своему образованию.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ru-RU" sz="1800" b="1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100" name="WordArt 4" descr="Зеленый мрамор"/>
          <p:cNvSpPr>
            <a:spLocks noChangeArrowheads="1" noChangeShapeType="1" noTextEdit="1"/>
          </p:cNvSpPr>
          <p:nvPr/>
        </p:nvSpPr>
        <p:spPr bwMode="auto">
          <a:xfrm>
            <a:off x="1714480" y="333375"/>
            <a:ext cx="7034232" cy="8636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b="1" kern="10" dirty="0" smtClean="0">
                <a:ln w="158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Панкова Нина Александровна</a:t>
            </a:r>
            <a:endParaRPr lang="ru-RU" sz="3600" b="1" kern="10" dirty="0"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Monotype Corsiva"/>
            </a:endParaRPr>
          </a:p>
        </p:txBody>
      </p:sp>
      <p:pic>
        <p:nvPicPr>
          <p:cNvPr id="5122" name="Picture 2" descr="C:\Documents and Settings\Admin\Рабочий стол\m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3714981" cy="45534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98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90500" y="-285775"/>
            <a:ext cx="8739218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0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57356" y="188913"/>
            <a:ext cx="7107257" cy="1143000"/>
          </a:xfrm>
        </p:spPr>
        <p:txBody>
          <a:bodyPr/>
          <a:lstStyle/>
          <a:p>
            <a:r>
              <a:rPr lang="ru-RU" sz="3800" dirty="0" smtClean="0"/>
              <a:t>Алёшкина Оксана Юрьевна </a:t>
            </a:r>
            <a:endParaRPr lang="ru-RU" sz="38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14810" y="1428736"/>
            <a:ext cx="4678365" cy="4643470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000000"/>
                </a:solidFill>
              </a:rPr>
              <a:t>Образование высшее;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 Окончила физико-математический факультет Курского государственного педагогического института;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Стаж педагогической деятельности –     21 год;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Учитель математики высшей квалификационной категории; 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За многолетний добросовестный труд в системе образования  награждена грамотой комитета образования города Курска;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В 2011-2012 учебном году преподаёт математику в 5, 7 классах, ведёт занятия детского объединения «</a:t>
            </a:r>
            <a:r>
              <a:rPr lang="ru-RU" sz="1600" b="1" i="1" dirty="0" err="1" smtClean="0">
                <a:solidFill>
                  <a:srgbClr val="000000"/>
                </a:solidFill>
              </a:rPr>
              <a:t>Компьюшка</a:t>
            </a:r>
            <a:r>
              <a:rPr lang="ru-RU" sz="1600" b="1" i="1" dirty="0" smtClean="0">
                <a:solidFill>
                  <a:srgbClr val="000000"/>
                </a:solidFill>
              </a:rPr>
              <a:t>»,  факультатив «Основы православной культуры». </a:t>
            </a:r>
          </a:p>
          <a:p>
            <a:pPr>
              <a:lnSpc>
                <a:spcPct val="90000"/>
              </a:lnSpc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8194" name="Picture 2" descr="C:\Documents and Settings\Admin\Рабочий стол\05.10.11г. 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3071834" cy="4588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9540875" y="333375"/>
            <a:ext cx="287338" cy="71438"/>
          </a:xfrm>
        </p:spPr>
        <p:txBody>
          <a:bodyPr/>
          <a:lstStyle/>
          <a:p>
            <a:pPr eaLnBrk="1" hangingPunct="1"/>
            <a:endParaRPr lang="ru-RU" sz="5400" b="1" smtClean="0">
              <a:solidFill>
                <a:srgbClr val="990033"/>
              </a:solidFill>
              <a:latin typeface="Monotype Corsiva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4744" y="1714488"/>
            <a:ext cx="4960944" cy="428628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Ее кредо </a:t>
            </a: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-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«В математике следует помнить не формулы, а процессы мышления».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  <a:t>Основным  мотивом в  своей работе  считает: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Учиться можно только весело… Чтобы переварить знания, надо поглощать их с аппетитом.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Через математические знания, полученные в школе, лежит широкая дорога к огромным, почти необозримым областям труда и открытий.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ru-RU" sz="2800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1643042" y="333375"/>
            <a:ext cx="7032646" cy="881047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58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Алёшкина Оксана Юрьевна</a:t>
            </a:r>
            <a:endParaRPr lang="ru-RU" sz="3600" b="1" kern="10" dirty="0"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Monotype Corsiva"/>
            </a:endParaRPr>
          </a:p>
        </p:txBody>
      </p:sp>
      <p:pic>
        <p:nvPicPr>
          <p:cNvPr id="4099" name="Picture 3" descr="C:\Documents and Settings\Admin\Рабочий стол\07.10.11г. 1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3269535" cy="4572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0430" y="2428868"/>
            <a:ext cx="5414978" cy="4214842"/>
          </a:xfrm>
          <a:ln/>
        </p:spPr>
        <p:txBody>
          <a:bodyPr/>
          <a:lstStyle/>
          <a:p>
            <a:pPr algn="l"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Жизнь украшается двумя вещами: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занятием математикой </a:t>
            </a:r>
            <a:b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и её преподаванием…</a:t>
            </a: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/>
            </a:r>
            <a:b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</a:br>
            <a:endParaRPr lang="ru-RU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50" y="5643578"/>
            <a:ext cx="6400800" cy="40162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90500" y="-285775"/>
            <a:ext cx="8739218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0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714480" y="188913"/>
            <a:ext cx="7250133" cy="1143000"/>
          </a:xfrm>
        </p:spPr>
        <p:txBody>
          <a:bodyPr/>
          <a:lstStyle/>
          <a:p>
            <a:r>
              <a:rPr lang="ru-RU" sz="3200" dirty="0" smtClean="0"/>
              <a:t>Дмитриева Галина Александровна </a:t>
            </a:r>
            <a:endParaRPr lang="ru-RU" sz="32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286248" y="1714488"/>
            <a:ext cx="4606927" cy="4357718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000000"/>
                </a:solidFill>
              </a:rPr>
              <a:t>Образование высшее;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 Окончила физико-математический факультет  Астраханского государственного педагогического института имени С. М. Кирова;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Стаж педагогической деятельности – 39 лет;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За многолетний добросовестный труд в системе образования  награждена грамотой комитета образования города Курска;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Почётный работник общего образования Российской Федерации;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В 2011-2012 учебном году преподаёт математику в 8, 10 классах. </a:t>
            </a:r>
          </a:p>
          <a:p>
            <a:pPr>
              <a:lnSpc>
                <a:spcPct val="90000"/>
              </a:lnSpc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7170" name="Picture 2" descr="C:\Documents and Settings\Admin\Рабочий стол\05.10.11г. 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3771900" cy="459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72675" y="1484313"/>
            <a:ext cx="71438" cy="431800"/>
          </a:xfrm>
        </p:spPr>
        <p:txBody>
          <a:bodyPr/>
          <a:lstStyle/>
          <a:p>
            <a:pPr eaLnBrk="1" hangingPunct="1"/>
            <a:endParaRPr lang="ru-RU" sz="5400" b="1" smtClean="0">
              <a:solidFill>
                <a:srgbClr val="008080"/>
              </a:solidFill>
              <a:latin typeface="Monotype Corsiva" pitchFamily="66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1934" y="1928802"/>
            <a:ext cx="4857784" cy="419736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В нашу современную жизнь вторгается математика с ее особым стилем мышления, становящимся сейчас обязательным и для инженера, и для биолога.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u="sng" dirty="0" smtClean="0">
                <a:solidFill>
                  <a:srgbClr val="FF0000"/>
                </a:solidFill>
                <a:latin typeface="Comic Sans MS" pitchFamily="66" charset="0"/>
              </a:rPr>
              <a:t>Основным в своей работе считает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что счет и вычисления – основа порядка в голове</a:t>
            </a: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2000232" y="500042"/>
            <a:ext cx="6858048" cy="88104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ru-RU" sz="3600" b="1" kern="10" dirty="0" smtClean="0">
                <a:ln w="158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Дмитриева Галина Александровна</a:t>
            </a:r>
            <a:endParaRPr lang="ru-RU" sz="3600" b="1" kern="10" dirty="0">
              <a:ln w="1587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Monotype Corsiva"/>
            </a:endParaRPr>
          </a:p>
        </p:txBody>
      </p:sp>
      <p:pic>
        <p:nvPicPr>
          <p:cNvPr id="3074" name="Picture 2" descr="C:\Documents and Settings\Admin\Рабочий стол\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3628472" cy="4359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90500" y="-285775"/>
            <a:ext cx="8739218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0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err="1" smtClean="0"/>
              <a:t>Леденёва</a:t>
            </a:r>
            <a:r>
              <a:rPr lang="ru-RU" sz="3800" dirty="0" smtClean="0"/>
              <a:t> Елена Николаевна </a:t>
            </a:r>
            <a:endParaRPr lang="ru-RU" sz="38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14678" y="1714488"/>
            <a:ext cx="5678497" cy="4357718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0000"/>
                </a:solidFill>
              </a:rPr>
              <a:t>Образование высшее;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 Окончила физико-математический факультет Курского государственного педагогического института;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Стаж педагогической деятельности – 22 года;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Учитель математики первой квалификационной категории; </a:t>
            </a:r>
          </a:p>
          <a:p>
            <a:r>
              <a:rPr lang="ru-RU" sz="2000" b="1" i="1" dirty="0" smtClean="0">
                <a:solidFill>
                  <a:srgbClr val="000000"/>
                </a:solidFill>
              </a:rPr>
              <a:t>В 2011-2012 учебном году преподаёт математику в 6, 8 классах. </a:t>
            </a:r>
          </a:p>
          <a:p>
            <a:pPr>
              <a:lnSpc>
                <a:spcPct val="90000"/>
              </a:lnSpc>
            </a:pPr>
            <a:endParaRPr lang="ru-RU" sz="2000" b="1" i="1" dirty="0">
              <a:solidFill>
                <a:srgbClr val="000000"/>
              </a:solidFill>
            </a:endParaRPr>
          </a:p>
        </p:txBody>
      </p:sp>
      <p:pic>
        <p:nvPicPr>
          <p:cNvPr id="6146" name="Picture 2" descr="C:\Documents and Settings\Admin\Рабочий стол\05.10.11г. 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2714644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188575" y="404813"/>
            <a:ext cx="71438" cy="431800"/>
          </a:xfrm>
        </p:spPr>
        <p:txBody>
          <a:bodyPr/>
          <a:lstStyle/>
          <a:p>
            <a:pPr eaLnBrk="1" hangingPunct="1"/>
            <a:endParaRPr lang="ru-RU" sz="5400" b="1" smtClean="0">
              <a:solidFill>
                <a:srgbClr val="990099"/>
              </a:solidFill>
              <a:latin typeface="Monotype Corsiva" pitchFamily="66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6182" y="1628775"/>
            <a:ext cx="4900618" cy="44434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Ее кредо 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-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«Есть в математике нечто, вызывающее человеческий восторг».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u="sng" dirty="0" smtClean="0">
                <a:solidFill>
                  <a:srgbClr val="FF0000"/>
                </a:solidFill>
                <a:latin typeface="Comic Sans MS" pitchFamily="66" charset="0"/>
              </a:rPr>
              <a:t>Основным мотивом в обучении считает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, что без знания математики нельзя понять ни основ современной техники, ни того, как ученые изучают природные и социальные явления.</a:t>
            </a: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1643042" y="260350"/>
            <a:ext cx="7177108" cy="95407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158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Леденёва</a:t>
            </a:r>
            <a:r>
              <a:rPr lang="ru-RU" sz="3600" b="1" kern="10" dirty="0" smtClean="0">
                <a:ln w="158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 Елена Николаевна</a:t>
            </a:r>
            <a:endParaRPr lang="ru-RU" sz="3600" b="1" kern="10" dirty="0">
              <a:ln w="1587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Monotype Corsiva"/>
            </a:endParaRPr>
          </a:p>
        </p:txBody>
      </p:sp>
      <p:pic>
        <p:nvPicPr>
          <p:cNvPr id="2052" name="Picture 4" descr="C:\Documents and Settings\Admin\Рабочий стол\05.10.11г. 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2786082" cy="45815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90500" y="-285775"/>
            <a:ext cx="8739218" cy="77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0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800" dirty="0" err="1" smtClean="0"/>
              <a:t>Постоева</a:t>
            </a:r>
            <a:r>
              <a:rPr lang="ru-RU" sz="3800" dirty="0" smtClean="0"/>
              <a:t> Ольга Алексеевна </a:t>
            </a:r>
            <a:endParaRPr lang="ru-RU" sz="38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500174"/>
            <a:ext cx="5143536" cy="4572032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000000"/>
                </a:solidFill>
              </a:rPr>
              <a:t>Образование высшее;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 Окончила физико-математический факультет Курского государственного педагогического института;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Стаж педагогической деятельности –22 года;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Учитель математики высшей квалификационной категории; 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За многолетний добросовестный труд в системе образования  награждена грамотой комитета образования города Курска;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Почётный работник общего образования Российской Федерации;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Заместитель директора школы по УВР; </a:t>
            </a:r>
          </a:p>
          <a:p>
            <a:r>
              <a:rPr lang="ru-RU" sz="1600" b="1" i="1" dirty="0" smtClean="0">
                <a:solidFill>
                  <a:srgbClr val="000000"/>
                </a:solidFill>
              </a:rPr>
              <a:t>В 2011-2012 учебном году преподаёт математику в 7 классах. </a:t>
            </a:r>
          </a:p>
          <a:p>
            <a:pPr>
              <a:lnSpc>
                <a:spcPct val="90000"/>
              </a:lnSpc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7" name="Рисунок 6" descr="C:\Documents and Settings\Admin\Рабочий стол\07.10.11г. 0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357586" cy="451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8775700" y="-100013"/>
            <a:ext cx="117475" cy="100013"/>
          </a:xfrm>
        </p:spPr>
        <p:txBody>
          <a:bodyPr/>
          <a:lstStyle/>
          <a:p>
            <a:pPr eaLnBrk="1" hangingPunct="1"/>
            <a:endParaRPr lang="ru-RU" sz="4800" b="1" smtClean="0">
              <a:solidFill>
                <a:srgbClr val="D60093"/>
              </a:solidFill>
              <a:latin typeface="Monotype Corsiva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9058" y="1500174"/>
            <a:ext cx="4643470" cy="45720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Ее кредо</a:t>
            </a: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 – «Математика учит точности мысли, подчинению логике доказательства, понятию строго обоснованной истины, а все это формирует личность, пожалуй, больше, чем музыка и литература».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Основным в своей работе считает: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000099"/>
                </a:solidFill>
                <a:latin typeface="Comic Sans MS" pitchFamily="66" charset="0"/>
              </a:rPr>
              <a:t>     десять страниц математики понятой лучше ста страниц, заученных на память и непонятых, а одна страница самостоятельно проработанная, лучше десяти страниц, понятых отчётливо, но пассивно.</a:t>
            </a:r>
          </a:p>
          <a:p>
            <a:pPr eaLnBrk="1" hangingPunct="1">
              <a:lnSpc>
                <a:spcPct val="90000"/>
              </a:lnSpc>
            </a:pPr>
            <a:endParaRPr lang="ru-RU" sz="2000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857356" y="333375"/>
            <a:ext cx="6962794" cy="881047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158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Постоева</a:t>
            </a:r>
            <a:r>
              <a:rPr lang="ru-RU" sz="3600" b="1" kern="10" dirty="0" smtClean="0">
                <a:ln w="1587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Monotype Corsiva"/>
              </a:rPr>
              <a:t> Ольга Алексеевна</a:t>
            </a:r>
            <a:endParaRPr lang="ru-RU" sz="3600" b="1" kern="10" dirty="0">
              <a:ln w="1587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Monotype Corsiva"/>
            </a:endParaRPr>
          </a:p>
        </p:txBody>
      </p:sp>
      <p:pic>
        <p:nvPicPr>
          <p:cNvPr id="1026" name="Picture 2" descr="C:\Documents and Settings\Admin\Рабочий стол\01.09.2010г, 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786214" cy="4572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274638"/>
            <a:ext cx="6900882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Наш девиз: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00174"/>
            <a:ext cx="8291512" cy="5168914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Не можешь – научим.</a:t>
            </a:r>
          </a:p>
          <a:p>
            <a:pPr algn="r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Не хочешь – заставим!</a:t>
            </a:r>
          </a:p>
          <a:p>
            <a:pPr algn="r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(шутка)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А если серьезно,</a:t>
            </a:r>
            <a:r>
              <a:rPr lang="ru-RU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мы считаем, что</a:t>
            </a:r>
            <a:r>
              <a:rPr lang="ru-RU" sz="4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математику нельзя изучать, наблюдая, как это делает сосед!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55\Desktop\7mDYPiHDU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88" y="76200"/>
            <a:ext cx="9864726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28625" y="2286000"/>
            <a:ext cx="835821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rgbClr val="000099"/>
                </a:solidFill>
                <a:latin typeface="Monotype Corsiva" pitchFamily="66" charset="0"/>
              </a:rPr>
              <a:t>Народная молва гласит, что все математики – </a:t>
            </a:r>
            <a:r>
              <a:rPr lang="ru-RU" sz="5400" b="1" dirty="0" smtClean="0">
                <a:solidFill>
                  <a:srgbClr val="993300"/>
                </a:solidFill>
                <a:latin typeface="Monotype Corsiva" pitchFamily="66" charset="0"/>
              </a:rPr>
              <a:t>«сухари»…</a:t>
            </a:r>
            <a:endParaRPr lang="ru-RU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rot="-805281">
            <a:off x="1978486" y="1665563"/>
            <a:ext cx="1643062" cy="1852612"/>
            <a:chOff x="696" y="2497"/>
            <a:chExt cx="1335" cy="1574"/>
          </a:xfrm>
        </p:grpSpPr>
        <p:sp>
          <p:nvSpPr>
            <p:cNvPr id="6150" name="Freeform 19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35"/>
                <a:gd name="T130" fmla="*/ 0 h 6644"/>
                <a:gd name="T131" fmla="*/ 5535 w 5535"/>
                <a:gd name="T132" fmla="*/ 6644 h 66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35" h="6644">
                  <a:moveTo>
                    <a:pt x="5394" y="82"/>
                  </a:move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1" name="Freeform 20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w 5535"/>
                <a:gd name="T87" fmla="*/ 0 h 66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35"/>
                <a:gd name="T133" fmla="*/ 0 h 6644"/>
                <a:gd name="T134" fmla="*/ 5535 w 5535"/>
                <a:gd name="T135" fmla="*/ 6644 h 66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35" h="6644">
                  <a:moveTo>
                    <a:pt x="5394" y="82"/>
                  </a:moveTo>
                  <a:lnTo>
                    <a:pt x="5394" y="82"/>
                  </a:ln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2" name="Freeform 21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19"/>
                <a:gd name="T130" fmla="*/ 0 h 6696"/>
                <a:gd name="T131" fmla="*/ 5619 w 5619"/>
                <a:gd name="T132" fmla="*/ 6696 h 66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19" h="6696">
                  <a:moveTo>
                    <a:pt x="5436" y="107"/>
                  </a:move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3" name="Freeform 22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w 5619"/>
                <a:gd name="T87" fmla="*/ 0 h 66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19"/>
                <a:gd name="T133" fmla="*/ 0 h 6696"/>
                <a:gd name="T134" fmla="*/ 5619 w 5619"/>
                <a:gd name="T135" fmla="*/ 6696 h 66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19" h="6696">
                  <a:moveTo>
                    <a:pt x="5436" y="107"/>
                  </a:moveTo>
                  <a:lnTo>
                    <a:pt x="5436" y="107"/>
                  </a:ln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4" name="Freeform 23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14"/>
                <a:gd name="T157" fmla="*/ 0 h 4306"/>
                <a:gd name="T158" fmla="*/ 3614 w 3614"/>
                <a:gd name="T159" fmla="*/ 4306 h 43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14" h="4306">
                  <a:moveTo>
                    <a:pt x="3394" y="139"/>
                  </a:move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  <a:close/>
                </a:path>
              </a:pathLst>
            </a:custGeom>
            <a:solidFill>
              <a:srgbClr val="714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5" name="Freeform 24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w 3614"/>
                <a:gd name="T105" fmla="*/ 0 h 4306"/>
                <a:gd name="T106" fmla="*/ 0 w 3614"/>
                <a:gd name="T107" fmla="*/ 0 h 4306"/>
                <a:gd name="T108" fmla="*/ 0 w 3614"/>
                <a:gd name="T109" fmla="*/ 0 h 4306"/>
                <a:gd name="T110" fmla="*/ 0 w 3614"/>
                <a:gd name="T111" fmla="*/ 0 h 4306"/>
                <a:gd name="T112" fmla="*/ 0 w 3614"/>
                <a:gd name="T113" fmla="*/ 0 h 4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14"/>
                <a:gd name="T172" fmla="*/ 0 h 4306"/>
                <a:gd name="T173" fmla="*/ 3614 w 3614"/>
                <a:gd name="T174" fmla="*/ 4306 h 4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14" h="4306">
                  <a:moveTo>
                    <a:pt x="3394" y="139"/>
                  </a:moveTo>
                  <a:lnTo>
                    <a:pt x="3394" y="139"/>
                  </a:ln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7" name="Freeform 26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8" name="Freeform 27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9" name="Freeform 28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0" name="Freeform 29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Freeform 30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Freeform 31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Freeform 32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5949 C 0.00521 -0.07454 0.01354 -0.08866 0.02934 -0.09375 C 0.03246 -0.09306 0.03802 -0.09583 0.03906 -0.09167 C 0.04392 -0.06481 0.04045 -0.0588 0.03385 -0.04213 C 0.03437 -0.03634 0.03229 -0.02847 0.03576 -0.025 C 0.03941 -0.02153 0.04444 -0.025 0.04861 -0.02708 C 0.06146 -0.0338 0.06545 -0.04352 0.07587 -0.05301 C 0.08108 -0.06643 0.08125 -0.06551 0.08385 -0.08102 C 0.0842 -0.0831 0.08733 -0.08727 0.08542 -0.08727 C 0.08368 -0.08727 0.08333 -0.0831 0.08194 -0.08102 C 0.08021 -0.06088 0.07604 -0.03912 0.06962 -0.0206 C 0.06823 -0.01157 0.06545 0.00347 0.05816 0.00718 C 0.05399 0.00926 0.04948 0.00972 0.04514 0.01157 C 0.04045 0.01088 0.03524 0.01273 0.03108 0.00949 C 0.02917 0.00833 0.03281 0.00463 0.03385 0.00301 C 0.04375 -0.0081 0.05399 -0.00972 0.06632 -0.01204 C 0.07361 -0.01551 0.0816 -0.0213 0.08871 -0.02708 C 0.09306 -0.03102 0.10139 -0.04005 0.10139 -0.03981 C 0.10469 -0.04653 0.10816 -0.05301 0.11094 -0.05949 C 0.11337 -0.06412 0.11389 -0.06991 0.1158 -0.07454 C 0.11649 -0.07731 0.11962 -0.08218 0.11771 -0.0831 C 0.11146 -0.08565 0.10642 -0.06157 0.10642 -0.06134 C 0.10017 -0.03704 0.09635 -0.01157 0.09201 0.01366 C 0.0908 0.01944 0.08924 0.02523 0.08871 0.03102 C 0.08837 0.03519 0.08715 0.04815 0.08715 0.04375 C 0.08715 0.02685 0.08941 0.01667 0.09496 0.00301 C 0.09722 -0.00278 0.10139 -0.01435 0.10139 -0.01412 C 0.10278 -0.02245 0.1033 -0.03171 0.10816 -0.03796 C 0.11007 -0.04051 0.11233 -0.0419 0.11441 -0.04444 C 0.11927 -0.05069 0.12014 -0.05417 0.12726 -0.05718 C 0.12969 -0.04398 0.12691 -0.03264 0.12222 -0.0206 C 0.1217 -0.01551 0.12083 -0.01065 0.12083 -0.00556 C 0.12083 -0.00324 0.12066 0.00093 0.12222 0.00093 C 0.12552 0.00093 0.1276 -0.00347 0.13038 -0.00556 C 0.14896 -0.01898 0.13802 -0.00833 0.15295 -0.025 C 0.15833 -0.03958 0.16181 -0.03588 0.1592 -0.05301 C 0.15608 -0.04375 0.15434 -0.03727 0.15295 -0.02708 C 0.15486 -0.0037 0.15191 -0.00625 0.16736 -0.00139 C 0.18576 -0.00347 0.18767 0.00046 0.19444 -0.01852 C 0.19184 -0.04352 0.19583 -0.0588 0.17708 -0.06366 C 0.17187 -0.06296 0.16719 -0.06366 0.16267 -0.06157 C 0.16059 -0.06065 0.15833 -0.05741 0.1592 -0.05509 C 0.16024 -0.05255 0.16354 -0.0537 0.1658 -0.05301 C 0.18212 -0.05532 0.19392 -0.05556 0.20885 -0.06157 C 0.21354 -0.06343 0.22187 -0.06806 0.22187 -0.06782 C 0.22344 -0.07014 0.225 -0.07245 0.22656 -0.07454 C 0.22708 -0.07523 0.22517 -0.07222 0.22517 -0.07199 C 0.22465 -0.06944 0.22431 -0.06643 0.22361 -0.06366 C 0.22274 -0.05995 0.22101 -0.05671 0.22014 -0.05301 C 0.21406 -0.02106 0.22083 -0.0412 0.21406 -0.02292 C 0.21354 -0.02014 0.21302 -0.01713 0.21233 -0.01435 C 0.21146 -0.01134 0.21076 -0.00347 0.20885 -0.00556 C 0.20694 -0.0081 0.20972 -0.01296 0.21076 -0.01643 C 0.21163 -0.01968 0.21424 -0.02199 0.21545 -0.025 C 0.21788 -0.03056 0.21962 -0.03634 0.22187 -0.04213 C 0.22361 -0.04699 0.22465 -0.05231 0.22656 -0.05718 C 0.23212 -0.07014 0.23542 -0.07778 0.24444 -0.08518 C 0.24549 -0.08634 0.24757 -0.08657 0.24896 -0.08727 C 0.25069 -0.08796 0.25573 -0.08958 0.25434 -0.08958 C 0.25121 -0.08958 0.24861 -0.08796 0.24583 -0.08727 C 0.24323 -0.08333 0.23924 -0.08079 0.23628 -0.07662 C 0.23281 -0.0713 0.22656 -0.05949 0.22656 -0.05926 C 0.225 -0.05255 0.21875 -0.04005 0.21875 -0.03981 C 0.2224 -0.02477 0.22656 -0.01806 0.23785 -0.01435 C 0.2408 -0.01643 0.24375 -0.01782 0.24583 -0.0206 C 0.2474 -0.02222 0.24757 -0.0287 0.24896 -0.02708 C 0.25208 -0.02454 0.25052 -0.01782 0.2526 -0.01435 C 0.25937 -0.00301 0.2717 -0.00255 0.28125 0.00093 C 0.29097 -0.00023 0.29687 -3.7037E-7 0.30538 -0.00347 C 0.30885 -0.00486 0.31493 -0.00787 0.31493 -0.00764 C 0.32726 -0.02361 0.32431 -0.02153 0.32951 -0.04213 C 0.32899 -0.04907 0.33108 -0.06921 0.32101 -0.07222 C 0.31667 -0.07361 0.31181 -0.07083 0.30729 -0.07014 C 0.30399 -0.05764 0.30226 -0.03148 0.30226 -0.03125 C 0.30278 -0.02361 0.30191 -0.01528 0.30382 -0.00787 C 0.30417 -0.00579 0.30712 -0.00509 0.30851 -0.00556 C 0.31042 -0.00602 0.31163 -0.0088 0.31337 -0.00995 C 0.3184 -0.01343 0.32431 -0.01505 0.32951 -0.01852 C 0.33559 -0.02662 0.33681 -0.03171 0.3401 -0.04213 C 0.34219 -0.04792 0.34687 -0.05949 0.34687 -0.05926 C 0.34566 -0.04931 0.34444 -0.0375 0.34201 -0.02708 C 0.34201 -0.02616 0.33837 -0.01204 0.33889 -0.01204 C 0.34132 -0.01204 0.34115 -0.01782 0.34201 -0.0206 C 0.34323 -0.02292 0.34444 -0.025 0.34531 -0.02708 C 0.34913 -0.04884 0.35694 -0.06551 0.36458 -0.08518 C 0.36597 -0.08796 0.36632 -0.09167 0.36806 -0.09375 C 0.36962 -0.0956 0.37153 -0.09537 0.37413 -0.09606 C 0.37465 -0.09398 0.37708 -0.09143 0.37587 -0.08958 C 0.37378 -0.08542 0.36632 -0.08102 0.36632 -0.08079 C 0.36337 -0.0706 0.35816 -0.05995 0.3533 -0.05069 C 0.35121 -0.04074 0.35121 -0.03518 0.34687 -0.02708 C 0.34184 -0.00556 0.36267 -0.0037 0.37413 -0.00139 C 0.3875 -0.00718 0.38941 -0.02361 0.39687 -0.03796 C 0.39861 -0.04722 0.39965 -0.0544 0.39844 -0.06366 C 0.39531 -0.05417 0.39201 -0.04653 0.38889 -0.03796 C 0.38542 -0.01968 0.38368 -0.00764 0.39844 -0.00139 C 0.41458 -0.00556 0.41996 -0.01944 0.42743 -0.03796 C 0.42917 -0.05231 0.4342 -0.06968 0.42378 -0.08102 C 0.42257 -0.08264 0.41128 -0.08518 0.41128 -0.08495 C 0.39965 -0.08125 0.39427 -0.07986 0.39045 -0.06574 C 0.38976 -0.06366 0.38941 -0.06157 0.38889 -0.05949 C 0.3875 -0.05648 0.38299 -0.05046 0.38542 -0.05069 C 0.39201 -0.05162 0.39774 -0.05926 0.40451 -0.06157 C 0.41267 -0.06412 0.42049 -0.06759 0.42917 -0.07014 C 0.43229 -0.07292 0.4375 -0.07384 0.43854 -0.0787 C 0.44062 -0.08819 0.43871 -0.08356 0.44514 -0.09167 C 0.44062 -0.075 0.43871 -0.05718 0.43524 -0.04005 C 0.43229 -0.02477 0.42378 0.00208 0.42378 0.01806 C 0.42378 0.02037 0.42517 0.01366 0.42569 0.01157 C 0.42621 0.00764 0.42795 -0.00162 0.42917 -0.00556 C 0.43108 -0.01944 0.43229 -0.03194 0.43403 -0.04653 C 0.4401 -0.0294 0.43958 -0.03218 0.45295 -0.04005 C 0.46476 -0.05579 0.47396 -0.06782 0.47396 -0.09167 C 0.47396 -0.09468 0.47309 -0.08588 0.47222 -0.0831 C 0.46892 -0.07014 0.46493 -0.05718 0.46094 -0.04444 C 0.45955 -0.03935 0.45781 -0.03449 0.45625 -0.0294 C 0.45521 -0.02569 0.45295 -0.01852 0.45295 -0.01829 C 0.45139 -0.00347 0.4474 0.01458 0.45781 0.02454 C 0.47639 0.01204 0.48802 0.00208 0.49496 -0.025 C 0.49757 -0.04954 0.49705 -0.03704 0.49323 -0.07662 C 0.49288 -0.07963 0.49201 -0.08241 0.49167 -0.08518 C 0.49115 -0.08727 0.48871 -0.09329 0.4901 -0.09167 C 0.49358 -0.08681 0.49496 -0.07986 0.49774 -0.07454 C 0.5099 -0.07755 0.50677 -0.08218 0.51892 -0.0787 C 0.52257 -0.06921 0.52604 -0.06204 0.52205 -0.05069 C 0.52014 -0.04514 0.51667 -0.04074 0.51424 -0.03565 C 0.51181 -0.03148 0.50764 -0.02292 0.50764 -0.02268 C 0.50469 -0.00648 0.50017 0.00486 0.51562 0.01157 C 0.51996 0.01088 0.52431 0.01111 0.5283 0.00949 C 0.53542 0.00694 0.53941 -0.00278 0.54462 -0.00995 C 0.5783 -0.05833 0.53854 -0.00347 0.56371 -0.03796 C 0.56528 -0.04583 0.56736 -0.0537 0.56858 -0.06157 C 0.56771 -0.075 0.56927 -0.08727 0.55903 -0.09167 C 0.55278 -0.08333 0.55191 -0.07384 0.54774 -0.06366 C 0.54375 -0.03611 0.53733 -0.00741 0.56059 -0.00139 C 0.56424 -0.00278 0.56892 -0.00208 0.57205 -0.00556 C 0.57674 -0.01134 0.57847 -0.02083 0.58299 -0.02708 C 0.58611 -0.03148 0.58958 -0.03565 0.59253 -0.04005 C 0.59566 -0.06204 0.59583 -0.06227 0.59427 -0.08958 C 0.59253 -0.06551 0.59288 -0.03819 0.58472 -0.01643 C 0.58403 -0.01273 0.58576 -0.00556 0.58299 -0.00556 C 0.58038 -0.00556 0.58142 -0.01273 0.58142 -0.01643 C 0.58142 -0.02824 0.58681 -0.04051 0.59253 -0.04861 C 0.59618 -0.04722 0.60017 -0.0412 0.60208 -0.04444 C 0.60399 -0.04653 0.60556 -0.04838 0.60729 -0.05069 C 0.60972 -0.05486 0.61215 -0.05972 0.61528 -0.06366 C 0.61615 -0.06481 0.61371 -0.06088 0.61354 -0.05949 C 0.6125 -0.05648 0.61146 -0.0537 0.61042 -0.05069 C 0.60712 -0.02917 0.60191 -0.01227 0.61528 0.00509 C 0.62743 0.00185 0.62014 0.00625 0.62812 -0.00556 C 0.64028 -0.02315 0.63924 -0.01319 0.63924 -0.025 " pathEditMode="relative" rAng="0" ptsTypes="fffffffffffffffffffffffffffff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3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46788" y="0"/>
            <a:ext cx="30972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990033"/>
                </a:solidFill>
                <a:latin typeface="Arial" charset="0"/>
              </a:rPr>
              <a:t>Структура </a:t>
            </a:r>
            <a:r>
              <a:rPr lang="ru-RU" sz="3200" b="1" dirty="0" smtClean="0">
                <a:solidFill>
                  <a:srgbClr val="990033"/>
                </a:solidFill>
                <a:latin typeface="Arial" charset="0"/>
              </a:rPr>
              <a:t>МО </a:t>
            </a:r>
            <a:r>
              <a:rPr lang="ru-RU" sz="2000" b="1" dirty="0" smtClean="0">
                <a:solidFill>
                  <a:srgbClr val="990033"/>
                </a:solidFill>
                <a:latin typeface="Arial" charset="0"/>
              </a:rPr>
              <a:t>учителей математики</a:t>
            </a:r>
            <a:endParaRPr lang="ru-RU" sz="20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2843213" y="476250"/>
            <a:ext cx="3168650" cy="576263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2916238" y="1341438"/>
            <a:ext cx="3168650" cy="576262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2987675" y="2205038"/>
            <a:ext cx="3168650" cy="576262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107950" y="2708275"/>
            <a:ext cx="3060700" cy="576263"/>
          </a:xfrm>
          <a:prstGeom prst="ellipse">
            <a:avLst/>
          </a:prstGeom>
          <a:solidFill>
            <a:srgbClr val="827AE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5975350" y="2781300"/>
            <a:ext cx="3168650" cy="576263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107950" y="4868863"/>
            <a:ext cx="3060700" cy="576262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2916238" y="3284538"/>
            <a:ext cx="3168650" cy="576262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3132138" y="4149725"/>
            <a:ext cx="3168650" cy="576263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3059113" y="5734050"/>
            <a:ext cx="3168650" cy="576263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5975350" y="4941888"/>
            <a:ext cx="3168650" cy="576262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4500563" y="10525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4500563" y="19161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1547813" y="2565400"/>
            <a:ext cx="15843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flipH="1" flipV="1">
            <a:off x="6084888" y="2492375"/>
            <a:ext cx="15827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4572000" y="27813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>
            <a:off x="1619250" y="3284538"/>
            <a:ext cx="13684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flipH="1">
            <a:off x="6084888" y="3357563"/>
            <a:ext cx="10795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3276600" y="549275"/>
            <a:ext cx="230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Научно-методический совет школы</a:t>
            </a: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3492500" y="134143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Методическое объединение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3779838" y="2276475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atin typeface="Arial" charset="0"/>
              </a:rPr>
              <a:t>План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684213" y="2781300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Творческой группы учителей</a:t>
            </a:r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6659563" y="2852738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Школьные, городские, районные мероприятия</a:t>
            </a: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3348038" y="3357563"/>
            <a:ext cx="2303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latin typeface="Arial" charset="0"/>
              </a:rPr>
              <a:t>Заседание МО</a:t>
            </a: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4572000" y="3860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3563938" y="4210050"/>
            <a:ext cx="2160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Семинар-практикум</a:t>
            </a:r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 flipH="1">
            <a:off x="2051050" y="4508500"/>
            <a:ext cx="11509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>
            <a:off x="6156325" y="4581525"/>
            <a:ext cx="8636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323850" y="4941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Открытые уроки, внеклассные мероприятия</a:t>
            </a:r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6443663" y="5084763"/>
            <a:ext cx="230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err="1" smtClean="0">
                <a:latin typeface="Arial" charset="0"/>
              </a:rPr>
              <a:t>Взаимопосещаемость</a:t>
            </a:r>
            <a:r>
              <a:rPr lang="ru-RU" sz="1200" b="1" dirty="0" smtClean="0">
                <a:latin typeface="Arial" charset="0"/>
              </a:rPr>
              <a:t> уроков</a:t>
            </a:r>
            <a:endParaRPr lang="ru-RU" sz="1200" b="1" dirty="0">
              <a:latin typeface="Arial" charset="0"/>
            </a:endParaRPr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>
            <a:off x="1619250" y="5445125"/>
            <a:ext cx="2232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09" name="Line 33"/>
          <p:cNvSpPr>
            <a:spLocks noChangeShapeType="1"/>
          </p:cNvSpPr>
          <p:nvPr/>
        </p:nvSpPr>
        <p:spPr bwMode="auto">
          <a:xfrm flipH="1">
            <a:off x="5292725" y="5516563"/>
            <a:ext cx="20161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3563938" y="5734050"/>
            <a:ext cx="2087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latin typeface="Arial" charset="0"/>
              </a:rPr>
              <a:t>Новые задачи, перспективы развития</a:t>
            </a:r>
          </a:p>
        </p:txBody>
      </p:sp>
      <p:sp>
        <p:nvSpPr>
          <p:cNvPr id="24612" name="Oval 38"/>
          <p:cNvSpPr>
            <a:spLocks noChangeArrowheads="1"/>
          </p:cNvSpPr>
          <p:nvPr/>
        </p:nvSpPr>
        <p:spPr bwMode="auto">
          <a:xfrm>
            <a:off x="107950" y="3716338"/>
            <a:ext cx="3060700" cy="576262"/>
          </a:xfrm>
          <a:prstGeom prst="ellipse">
            <a:avLst/>
          </a:prstGeom>
          <a:solidFill>
            <a:srgbClr val="8993DD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400" b="1">
                <a:latin typeface="Arial" charset="0"/>
              </a:rPr>
              <a:t>Предметные недели</a:t>
            </a:r>
          </a:p>
        </p:txBody>
      </p:sp>
      <p:sp>
        <p:nvSpPr>
          <p:cNvPr id="24613" name="Oval 39"/>
          <p:cNvSpPr>
            <a:spLocks noChangeArrowheads="1"/>
          </p:cNvSpPr>
          <p:nvPr/>
        </p:nvSpPr>
        <p:spPr bwMode="auto">
          <a:xfrm>
            <a:off x="6084888" y="3789363"/>
            <a:ext cx="2951162" cy="576262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 b="1" dirty="0">
                <a:latin typeface="Arial" charset="0"/>
              </a:rPr>
              <a:t>Обобщение  педагогического опыта, </a:t>
            </a:r>
          </a:p>
          <a:p>
            <a:pPr algn="ctr"/>
            <a:r>
              <a:rPr lang="ru-RU" sz="1000" b="1" dirty="0">
                <a:latin typeface="Arial" charset="0"/>
              </a:rPr>
              <a:t>творческие отчёты</a:t>
            </a:r>
          </a:p>
        </p:txBody>
      </p:sp>
      <p:sp>
        <p:nvSpPr>
          <p:cNvPr id="24614" name="Line 40"/>
          <p:cNvSpPr>
            <a:spLocks noChangeShapeType="1"/>
          </p:cNvSpPr>
          <p:nvPr/>
        </p:nvSpPr>
        <p:spPr bwMode="auto">
          <a:xfrm flipH="1" flipV="1">
            <a:off x="2916238" y="4149725"/>
            <a:ext cx="5032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5" name="Line 41"/>
          <p:cNvSpPr>
            <a:spLocks noChangeShapeType="1"/>
          </p:cNvSpPr>
          <p:nvPr/>
        </p:nvSpPr>
        <p:spPr bwMode="auto">
          <a:xfrm>
            <a:off x="6011863" y="3644900"/>
            <a:ext cx="3603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0" y="214291"/>
            <a:ext cx="7281863" cy="1117622"/>
          </a:xfrm>
        </p:spPr>
        <p:txBody>
          <a:bodyPr/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3200" dirty="0" smtClean="0"/>
              <a:t>Непрерывное </a:t>
            </a:r>
            <a:r>
              <a:rPr lang="en-US" sz="3200" dirty="0" smtClean="0"/>
              <a:t>c</a:t>
            </a:r>
            <a:r>
              <a:rPr lang="ru-RU" sz="3200" dirty="0" err="1" smtClean="0"/>
              <a:t>амообразование</a:t>
            </a:r>
            <a:r>
              <a:rPr lang="ru-RU" sz="3200" dirty="0" smtClean="0"/>
              <a:t>:</a:t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28735"/>
          <a:ext cx="8472518" cy="47268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400288"/>
                <a:gridCol w="6072230"/>
              </a:tblGrid>
              <a:tr h="2991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ФИО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Название темы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51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Панкова Нина Александровна</a:t>
                      </a: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latin typeface="Calibri" pitchFamily="34" charset="0"/>
                          <a:ea typeface="Calibri"/>
                          <a:cs typeface="Times New Roman"/>
                        </a:rPr>
                        <a:t>Развитие творческих способностей учащихся на уроках математики </a:t>
                      </a:r>
                      <a:r>
                        <a:rPr lang="ru-RU" sz="16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через использование </a:t>
                      </a:r>
                      <a:r>
                        <a:rPr lang="ru-RU" sz="1600" b="1" baseline="0" dirty="0">
                          <a:latin typeface="Calibri" pitchFamily="34" charset="0"/>
                          <a:ea typeface="Calibri"/>
                          <a:cs typeface="Times New Roman"/>
                        </a:rPr>
                        <a:t>технологии проблемного </a:t>
                      </a:r>
                      <a:r>
                        <a:rPr lang="ru-RU" sz="16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обучения.</a:t>
                      </a:r>
                    </a:p>
                  </a:txBody>
                  <a:tcPr marL="68580" marR="68580" marT="0" marB="0"/>
                </a:tc>
              </a:tr>
              <a:tr h="7492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Постоева</a:t>
                      </a:r>
                      <a:r>
                        <a:rPr lang="ru-RU" sz="16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Ольга Алексеевна</a:t>
                      </a:r>
                      <a:endParaRPr lang="ru-RU" sz="16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ИКТ</a:t>
                      </a:r>
                      <a:r>
                        <a:rPr lang="ru-RU" sz="16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на уроках математики как средство формирования у обучающихся информационных компетенций.</a:t>
                      </a: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0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Алёшкина Оксана</a:t>
                      </a:r>
                      <a:r>
                        <a:rPr lang="ru-RU" sz="16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Юрьевна</a:t>
                      </a: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Духовно-нравственное воспитание обучающихся на уроках математики.</a:t>
                      </a: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8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Леденёва</a:t>
                      </a:r>
                      <a:r>
                        <a:rPr lang="ru-RU" sz="16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Елена</a:t>
                      </a:r>
                      <a:r>
                        <a:rPr lang="ru-RU" sz="1600" b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Николаевна</a:t>
                      </a: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itchFamily="34" charset="0"/>
                        </a:rPr>
                        <a:t>Использование исследовательских методов решения задач на уроках математики.</a:t>
                      </a:r>
                      <a:endParaRPr lang="ru-RU" sz="16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51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Дмитриева Галина Александровна</a:t>
                      </a: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pitchFamily="34" charset="0"/>
                        </a:rPr>
                        <a:t>Развитие ключевых компетенций учащихся на основе межпредметных связей курса математики.</a:t>
                      </a:r>
                      <a:endParaRPr lang="ru-RU" sz="1600" b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7072362" cy="1000132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Программно -  методическое</a:t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обеспечение преподавания математики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715404" y="1557338"/>
            <a:ext cx="177771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6" descr="рабтетрадь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31437">
            <a:off x="2650763" y="1445436"/>
            <a:ext cx="1981234" cy="2603498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" name="Picture 7" descr="Рабтетрадь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2127250" cy="2775408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0" name="Picture 11" descr="атанасян7-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64528">
            <a:off x="6507561" y="1728360"/>
            <a:ext cx="1781175" cy="2752725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3" name="Picture 4" descr="рабтетрадь8"/>
          <p:cNvPicPr>
            <a:picLocks noChangeAspect="1" noChangeArrowheads="1"/>
          </p:cNvPicPr>
          <p:nvPr/>
        </p:nvPicPr>
        <p:blipFill>
          <a:blip r:embed="rId5"/>
          <a:srcRect l="1889" t="5559" r="5325" b="3336"/>
          <a:stretch>
            <a:fillRect/>
          </a:stretch>
        </p:blipFill>
        <p:spPr bwMode="auto">
          <a:xfrm rot="566173">
            <a:off x="4337804" y="3904691"/>
            <a:ext cx="1652588" cy="2508250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" name="Picture 6" descr="виленкин5"/>
          <p:cNvPicPr>
            <a:picLocks noChangeAspect="1" noChangeArrowheads="1"/>
          </p:cNvPicPr>
          <p:nvPr/>
        </p:nvPicPr>
        <p:blipFill>
          <a:blip r:embed="rId6">
            <a:lum contrast="18000"/>
          </a:blip>
          <a:srcRect t="9119" r="3780" b="9392"/>
          <a:stretch>
            <a:fillRect/>
          </a:stretch>
        </p:blipFill>
        <p:spPr bwMode="auto">
          <a:xfrm rot="20847519">
            <a:off x="736407" y="1668827"/>
            <a:ext cx="1814513" cy="2376487"/>
          </a:xfrm>
          <a:prstGeom prst="rect">
            <a:avLst/>
          </a:prstGeom>
          <a:noFill/>
          <a:ln w="38100" cmpd="dbl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5" name="Picture 7" descr="виленкин62"/>
          <p:cNvPicPr>
            <a:picLocks noChangeAspect="1" noChangeArrowheads="1"/>
          </p:cNvPicPr>
          <p:nvPr/>
        </p:nvPicPr>
        <p:blipFill>
          <a:blip r:embed="rId7">
            <a:lum bright="-6000" contrast="6000"/>
          </a:blip>
          <a:srcRect/>
          <a:stretch>
            <a:fillRect/>
          </a:stretch>
        </p:blipFill>
        <p:spPr bwMode="auto">
          <a:xfrm>
            <a:off x="2714612" y="3857628"/>
            <a:ext cx="1809750" cy="2389187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1" name="Picture 12" descr="атанасян10-11"/>
          <p:cNvPicPr>
            <a:picLocks noChangeAspect="1" noChangeArrowheads="1"/>
          </p:cNvPicPr>
          <p:nvPr/>
        </p:nvPicPr>
        <p:blipFill>
          <a:blip r:embed="rId8"/>
          <a:srcRect l="1889" t="5559" r="5325" b="5559"/>
          <a:stretch>
            <a:fillRect/>
          </a:stretch>
        </p:blipFill>
        <p:spPr bwMode="auto">
          <a:xfrm rot="1106342">
            <a:off x="6008393" y="3853477"/>
            <a:ext cx="1749425" cy="2590800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2" name="Picture 13" descr="рабтетрадь7"/>
          <p:cNvPicPr>
            <a:picLocks noChangeAspect="1" noChangeArrowheads="1"/>
          </p:cNvPicPr>
          <p:nvPr/>
        </p:nvPicPr>
        <p:blipFill>
          <a:blip r:embed="rId9">
            <a:lum bright="-18000" contrast="36000"/>
          </a:blip>
          <a:srcRect l="5325" t="5559" r="1889" b="5559"/>
          <a:stretch>
            <a:fillRect/>
          </a:stretch>
        </p:blipFill>
        <p:spPr bwMode="auto">
          <a:xfrm rot="20351711">
            <a:off x="1405501" y="3785409"/>
            <a:ext cx="1677987" cy="2590800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7072362" cy="1000132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Программно -  методическое</a:t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обеспечение преподавания математики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715404" y="1557338"/>
            <a:ext cx="177771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Picture 8" descr="ершова5-6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 rot="1428124">
            <a:off x="5385273" y="1467270"/>
            <a:ext cx="1809750" cy="2641600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6" name="Picture 7" descr="Безымянный20В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51179">
            <a:off x="794384" y="1494841"/>
            <a:ext cx="2000250" cy="2684463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7" name="Picture 2" descr="Безымянный59А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76752">
            <a:off x="2571736" y="1500174"/>
            <a:ext cx="2000250" cy="2695575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8" name="Picture 7" descr="Рабинович 7-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58267">
            <a:off x="193564" y="4212246"/>
            <a:ext cx="2093912" cy="2690813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1" name="Picture 8" descr="жогов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305635">
            <a:off x="2113488" y="4050945"/>
            <a:ext cx="2000250" cy="2940050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" name="Picture 9" descr="Левитас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33798">
            <a:off x="6929454" y="3968750"/>
            <a:ext cx="2000250" cy="2889250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5" name="Picture 2" descr="ершова7-9"/>
          <p:cNvPicPr>
            <a:picLocks noChangeAspect="1" noChangeArrowheads="1"/>
          </p:cNvPicPr>
          <p:nvPr/>
        </p:nvPicPr>
        <p:blipFill>
          <a:blip r:embed="rId8">
            <a:lum bright="-6000"/>
          </a:blip>
          <a:srcRect/>
          <a:stretch>
            <a:fillRect/>
          </a:stretch>
        </p:blipFill>
        <p:spPr bwMode="auto">
          <a:xfrm rot="1648944">
            <a:off x="7072330" y="1428736"/>
            <a:ext cx="1809750" cy="2597150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9" name="Picture 2" descr="1234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3214686"/>
            <a:ext cx="2093912" cy="2679700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0" name="Picture 6" descr="жогов5"/>
          <p:cNvPicPr>
            <a:picLocks noChangeAspect="1" noChangeArrowheads="1"/>
          </p:cNvPicPr>
          <p:nvPr/>
        </p:nvPicPr>
        <p:blipFill>
          <a:blip r:embed="rId10"/>
          <a:srcRect t="2223" b="4335"/>
          <a:stretch>
            <a:fillRect/>
          </a:stretch>
        </p:blipFill>
        <p:spPr bwMode="auto">
          <a:xfrm rot="1165449">
            <a:off x="5350584" y="4035389"/>
            <a:ext cx="1990725" cy="2874963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571604" y="188913"/>
            <a:ext cx="7393009" cy="1143000"/>
          </a:xfrm>
        </p:spPr>
        <p:txBody>
          <a:bodyPr/>
          <a:lstStyle/>
          <a:p>
            <a:pPr algn="ctr"/>
            <a:r>
              <a:rPr lang="ru-RU" sz="3200" dirty="0" smtClean="0"/>
              <a:t> </a:t>
            </a:r>
            <a:r>
              <a:rPr lang="ru-RU" sz="4800" dirty="0" smtClean="0"/>
              <a:t>6х5=30 уроков в день </a:t>
            </a:r>
            <a:endParaRPr lang="ru-RU" sz="48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 flipH="1">
            <a:off x="8929717" y="1857364"/>
            <a:ext cx="45719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16" name="Рисунок 15" descr="http://www.kurschkola55.ru/images/otku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500174"/>
            <a:ext cx="4000528" cy="459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www.kurschkola55.ru/images/otku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428736"/>
            <a:ext cx="40719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www.kurschkola55.ru/images/m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428736"/>
            <a:ext cx="400052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Admin\Рабочий стол\фото\03.11.11г. 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428736"/>
            <a:ext cx="392909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Administrator55\Desktop\для фильма\SDC106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428736"/>
            <a:ext cx="40719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7072362" cy="1000132"/>
          </a:xfrm>
        </p:spPr>
        <p:txBody>
          <a:bodyPr/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интеллекта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715404" y="1557338"/>
            <a:ext cx="177771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Picture 6" descr="интеллектика51"/>
          <p:cNvPicPr>
            <a:picLocks noChangeAspect="1" noChangeArrowheads="1"/>
          </p:cNvPicPr>
          <p:nvPr/>
        </p:nvPicPr>
        <p:blipFill>
          <a:blip r:embed="rId2"/>
          <a:srcRect l="3436" t="4446" b="4446"/>
          <a:stretch>
            <a:fillRect/>
          </a:stretch>
        </p:blipFill>
        <p:spPr bwMode="auto">
          <a:xfrm>
            <a:off x="428596" y="1571612"/>
            <a:ext cx="2286016" cy="3330369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5" name="Picture 7" descr="интеллектика52"/>
          <p:cNvPicPr>
            <a:picLocks noChangeAspect="1" noChangeArrowheads="1"/>
          </p:cNvPicPr>
          <p:nvPr/>
        </p:nvPicPr>
        <p:blipFill>
          <a:blip r:embed="rId3"/>
          <a:srcRect l="-1546" t="3336" b="3336"/>
          <a:stretch>
            <a:fillRect/>
          </a:stretch>
        </p:blipFill>
        <p:spPr bwMode="auto">
          <a:xfrm>
            <a:off x="2071670" y="3071810"/>
            <a:ext cx="2376487" cy="3379191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6" name="Picture 6" descr="интеллектике61"/>
          <p:cNvPicPr>
            <a:picLocks noChangeAspect="1" noChangeArrowheads="1"/>
          </p:cNvPicPr>
          <p:nvPr/>
        </p:nvPicPr>
        <p:blipFill>
          <a:blip r:embed="rId4"/>
          <a:srcRect t="4446" b="4335"/>
          <a:stretch>
            <a:fillRect/>
          </a:stretch>
        </p:blipFill>
        <p:spPr bwMode="auto">
          <a:xfrm>
            <a:off x="4059224" y="1357298"/>
            <a:ext cx="2330463" cy="3286148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7" name="Picture 7" descr="интеллектика62"/>
          <p:cNvPicPr>
            <a:picLocks noChangeAspect="1" noChangeArrowheads="1"/>
          </p:cNvPicPr>
          <p:nvPr/>
        </p:nvPicPr>
        <p:blipFill>
          <a:blip r:embed="rId5"/>
          <a:srcRect t="4446" b="4446"/>
          <a:stretch>
            <a:fillRect/>
          </a:stretch>
        </p:blipFill>
        <p:spPr bwMode="auto">
          <a:xfrm>
            <a:off x="6143636" y="2428868"/>
            <a:ext cx="2571768" cy="3624249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55\Desktop\7mDYPiHDU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88" y="76200"/>
            <a:ext cx="9864726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500034" y="1285860"/>
            <a:ext cx="835821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    </a:t>
            </a:r>
            <a:r>
              <a:rPr lang="ru-RU" sz="4400" b="1" dirty="0" smtClean="0">
                <a:solidFill>
                  <a:schemeClr val="accent2"/>
                </a:solidFill>
                <a:latin typeface="Monotype Corsiva" pitchFamily="66" charset="0"/>
              </a:rPr>
              <a:t>Но наши многолетние наблюдения показали, что среди математиков «зануд» ничуть не больше, чем среди литераторов или историков.</a:t>
            </a:r>
            <a:endParaRPr lang="ru-RU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rot="-805281">
            <a:off x="1907048" y="2308504"/>
            <a:ext cx="1643062" cy="1852612"/>
            <a:chOff x="696" y="2497"/>
            <a:chExt cx="1335" cy="1574"/>
          </a:xfrm>
        </p:grpSpPr>
        <p:sp>
          <p:nvSpPr>
            <p:cNvPr id="6150" name="Freeform 19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35"/>
                <a:gd name="T130" fmla="*/ 0 h 6644"/>
                <a:gd name="T131" fmla="*/ 5535 w 5535"/>
                <a:gd name="T132" fmla="*/ 6644 h 66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35" h="6644">
                  <a:moveTo>
                    <a:pt x="5394" y="82"/>
                  </a:move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1" name="Freeform 20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w 5535"/>
                <a:gd name="T87" fmla="*/ 0 h 66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35"/>
                <a:gd name="T133" fmla="*/ 0 h 6644"/>
                <a:gd name="T134" fmla="*/ 5535 w 5535"/>
                <a:gd name="T135" fmla="*/ 6644 h 66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35" h="6644">
                  <a:moveTo>
                    <a:pt x="5394" y="82"/>
                  </a:moveTo>
                  <a:lnTo>
                    <a:pt x="5394" y="82"/>
                  </a:ln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2" name="Freeform 21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19"/>
                <a:gd name="T130" fmla="*/ 0 h 6696"/>
                <a:gd name="T131" fmla="*/ 5619 w 5619"/>
                <a:gd name="T132" fmla="*/ 6696 h 66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19" h="6696">
                  <a:moveTo>
                    <a:pt x="5436" y="107"/>
                  </a:move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3" name="Freeform 22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w 5619"/>
                <a:gd name="T87" fmla="*/ 0 h 66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19"/>
                <a:gd name="T133" fmla="*/ 0 h 6696"/>
                <a:gd name="T134" fmla="*/ 5619 w 5619"/>
                <a:gd name="T135" fmla="*/ 6696 h 66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19" h="6696">
                  <a:moveTo>
                    <a:pt x="5436" y="107"/>
                  </a:moveTo>
                  <a:lnTo>
                    <a:pt x="5436" y="107"/>
                  </a:ln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4" name="Freeform 23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14"/>
                <a:gd name="T157" fmla="*/ 0 h 4306"/>
                <a:gd name="T158" fmla="*/ 3614 w 3614"/>
                <a:gd name="T159" fmla="*/ 4306 h 43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14" h="4306">
                  <a:moveTo>
                    <a:pt x="3394" y="139"/>
                  </a:move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  <a:close/>
                </a:path>
              </a:pathLst>
            </a:custGeom>
            <a:solidFill>
              <a:srgbClr val="714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5" name="Freeform 24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w 3614"/>
                <a:gd name="T105" fmla="*/ 0 h 4306"/>
                <a:gd name="T106" fmla="*/ 0 w 3614"/>
                <a:gd name="T107" fmla="*/ 0 h 4306"/>
                <a:gd name="T108" fmla="*/ 0 w 3614"/>
                <a:gd name="T109" fmla="*/ 0 h 4306"/>
                <a:gd name="T110" fmla="*/ 0 w 3614"/>
                <a:gd name="T111" fmla="*/ 0 h 4306"/>
                <a:gd name="T112" fmla="*/ 0 w 3614"/>
                <a:gd name="T113" fmla="*/ 0 h 4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14"/>
                <a:gd name="T172" fmla="*/ 0 h 4306"/>
                <a:gd name="T173" fmla="*/ 3614 w 3614"/>
                <a:gd name="T174" fmla="*/ 4306 h 4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14" h="4306">
                  <a:moveTo>
                    <a:pt x="3394" y="139"/>
                  </a:moveTo>
                  <a:lnTo>
                    <a:pt x="3394" y="139"/>
                  </a:ln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7" name="Freeform 26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8" name="Freeform 27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9" name="Freeform 28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0" name="Freeform 29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Freeform 30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Freeform 31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Freeform 32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5949 C 0.00521 -0.07454 0.01354 -0.08866 0.02934 -0.09375 C 0.03246 -0.09306 0.03802 -0.09583 0.03906 -0.09167 C 0.04392 -0.06481 0.04045 -0.0588 0.03385 -0.04213 C 0.03437 -0.03634 0.03229 -0.02847 0.03576 -0.025 C 0.03941 -0.02153 0.04444 -0.025 0.04861 -0.02708 C 0.06146 -0.0338 0.06545 -0.04352 0.07587 -0.05301 C 0.08108 -0.06643 0.08125 -0.06551 0.08385 -0.08102 C 0.0842 -0.0831 0.08733 -0.08727 0.08542 -0.08727 C 0.08368 -0.08727 0.08333 -0.0831 0.08194 -0.08102 C 0.08021 -0.06088 0.07604 -0.03912 0.06962 -0.0206 C 0.06823 -0.01157 0.06545 0.00347 0.05816 0.00718 C 0.05399 0.00926 0.04948 0.00972 0.04514 0.01157 C 0.04045 0.01088 0.03524 0.01273 0.03108 0.00949 C 0.02917 0.00833 0.03281 0.00463 0.03385 0.00301 C 0.04375 -0.0081 0.05399 -0.00972 0.06632 -0.01204 C 0.07361 -0.01551 0.0816 -0.0213 0.08871 -0.02708 C 0.09306 -0.03102 0.10139 -0.04005 0.10139 -0.03981 C 0.10469 -0.04653 0.10816 -0.05301 0.11094 -0.05949 C 0.11337 -0.06412 0.11389 -0.06991 0.1158 -0.07454 C 0.11649 -0.07731 0.11962 -0.08218 0.11771 -0.0831 C 0.11146 -0.08565 0.10642 -0.06157 0.10642 -0.06134 C 0.10017 -0.03704 0.09635 -0.01157 0.09201 0.01366 C 0.0908 0.01944 0.08924 0.02523 0.08871 0.03102 C 0.08837 0.03519 0.08715 0.04815 0.08715 0.04375 C 0.08715 0.02685 0.08941 0.01667 0.09496 0.00301 C 0.09722 -0.00278 0.10139 -0.01435 0.10139 -0.01412 C 0.10278 -0.02245 0.1033 -0.03171 0.10816 -0.03796 C 0.11007 -0.04051 0.11233 -0.0419 0.11441 -0.04444 C 0.11927 -0.05069 0.12014 -0.05417 0.12726 -0.05718 C 0.12969 -0.04398 0.12691 -0.03264 0.12222 -0.0206 C 0.1217 -0.01551 0.12083 -0.01065 0.12083 -0.00556 C 0.12083 -0.00324 0.12066 0.00093 0.12222 0.00093 C 0.12552 0.00093 0.1276 -0.00347 0.13038 -0.00556 C 0.14896 -0.01898 0.13802 -0.00833 0.15295 -0.025 C 0.15833 -0.03958 0.16181 -0.03588 0.1592 -0.05301 C 0.15608 -0.04375 0.15434 -0.03727 0.15295 -0.02708 C 0.15486 -0.0037 0.15191 -0.00625 0.16736 -0.00139 C 0.18576 -0.00347 0.18767 0.00046 0.19444 -0.01852 C 0.19184 -0.04352 0.19583 -0.0588 0.17708 -0.06366 C 0.17187 -0.06296 0.16719 -0.06366 0.16267 -0.06157 C 0.16059 -0.06065 0.15833 -0.05741 0.1592 -0.05509 C 0.16024 -0.05255 0.16354 -0.0537 0.1658 -0.05301 C 0.18212 -0.05532 0.19392 -0.05556 0.20885 -0.06157 C 0.21354 -0.06343 0.22187 -0.06806 0.22187 -0.06782 C 0.22344 -0.07014 0.225 -0.07245 0.22656 -0.07454 C 0.22708 -0.07523 0.22517 -0.07222 0.22517 -0.07199 C 0.22465 -0.06944 0.22431 -0.06643 0.22361 -0.06366 C 0.22274 -0.05995 0.22101 -0.05671 0.22014 -0.05301 C 0.21406 -0.02106 0.22083 -0.0412 0.21406 -0.02292 C 0.21354 -0.02014 0.21302 -0.01713 0.21233 -0.01435 C 0.21146 -0.01134 0.21076 -0.00347 0.20885 -0.00556 C 0.20694 -0.0081 0.20972 -0.01296 0.21076 -0.01643 C 0.21163 -0.01968 0.21424 -0.02199 0.21545 -0.025 C 0.21788 -0.03056 0.21962 -0.03634 0.22187 -0.04213 C 0.22361 -0.04699 0.22465 -0.05231 0.22656 -0.05718 C 0.23212 -0.07014 0.23542 -0.07778 0.24444 -0.08518 C 0.24549 -0.08634 0.24757 -0.08657 0.24896 -0.08727 C 0.25069 -0.08796 0.25573 -0.08958 0.25434 -0.08958 C 0.25121 -0.08958 0.24861 -0.08796 0.24583 -0.08727 C 0.24323 -0.08333 0.23924 -0.08079 0.23628 -0.07662 C 0.23281 -0.0713 0.22656 -0.05949 0.22656 -0.05926 C 0.225 -0.05255 0.21875 -0.04005 0.21875 -0.03981 C 0.2224 -0.02477 0.22656 -0.01806 0.23785 -0.01435 C 0.2408 -0.01643 0.24375 -0.01782 0.24583 -0.0206 C 0.2474 -0.02222 0.24757 -0.0287 0.24896 -0.02708 C 0.25208 -0.02454 0.25052 -0.01782 0.2526 -0.01435 C 0.25937 -0.00301 0.2717 -0.00255 0.28125 0.00093 C 0.29097 -0.00023 0.29687 -3.7037E-7 0.30538 -0.00347 C 0.30885 -0.00486 0.31493 -0.00787 0.31493 -0.00764 C 0.32726 -0.02361 0.32431 -0.02153 0.32951 -0.04213 C 0.32899 -0.04907 0.33108 -0.06921 0.32101 -0.07222 C 0.31667 -0.07361 0.31181 -0.07083 0.30729 -0.07014 C 0.30399 -0.05764 0.30226 -0.03148 0.30226 -0.03125 C 0.30278 -0.02361 0.30191 -0.01528 0.30382 -0.00787 C 0.30417 -0.00579 0.30712 -0.00509 0.30851 -0.00556 C 0.31042 -0.00602 0.31163 -0.0088 0.31337 -0.00995 C 0.3184 -0.01343 0.32431 -0.01505 0.32951 -0.01852 C 0.33559 -0.02662 0.33681 -0.03171 0.3401 -0.04213 C 0.34219 -0.04792 0.34687 -0.05949 0.34687 -0.05926 C 0.34566 -0.04931 0.34444 -0.0375 0.34201 -0.02708 C 0.34201 -0.02616 0.33837 -0.01204 0.33889 -0.01204 C 0.34132 -0.01204 0.34115 -0.01782 0.34201 -0.0206 C 0.34323 -0.02292 0.34444 -0.025 0.34531 -0.02708 C 0.34913 -0.04884 0.35694 -0.06551 0.36458 -0.08518 C 0.36597 -0.08796 0.36632 -0.09167 0.36806 -0.09375 C 0.36962 -0.0956 0.37153 -0.09537 0.37413 -0.09606 C 0.37465 -0.09398 0.37708 -0.09143 0.37587 -0.08958 C 0.37378 -0.08542 0.36632 -0.08102 0.36632 -0.08079 C 0.36337 -0.0706 0.35816 -0.05995 0.3533 -0.05069 C 0.35121 -0.04074 0.35121 -0.03518 0.34687 -0.02708 C 0.34184 -0.00556 0.36267 -0.0037 0.37413 -0.00139 C 0.3875 -0.00718 0.38941 -0.02361 0.39687 -0.03796 C 0.39861 -0.04722 0.39965 -0.0544 0.39844 -0.06366 C 0.39531 -0.05417 0.39201 -0.04653 0.38889 -0.03796 C 0.38542 -0.01968 0.38368 -0.00764 0.39844 -0.00139 C 0.41458 -0.00556 0.41996 -0.01944 0.42743 -0.03796 C 0.42917 -0.05231 0.4342 -0.06968 0.42378 -0.08102 C 0.42257 -0.08264 0.41128 -0.08518 0.41128 -0.08495 C 0.39965 -0.08125 0.39427 -0.07986 0.39045 -0.06574 C 0.38976 -0.06366 0.38941 -0.06157 0.38889 -0.05949 C 0.3875 -0.05648 0.38299 -0.05046 0.38542 -0.05069 C 0.39201 -0.05162 0.39774 -0.05926 0.40451 -0.06157 C 0.41267 -0.06412 0.42049 -0.06759 0.42917 -0.07014 C 0.43229 -0.07292 0.4375 -0.07384 0.43854 -0.0787 C 0.44062 -0.08819 0.43871 -0.08356 0.44514 -0.09167 C 0.44062 -0.075 0.43871 -0.05718 0.43524 -0.04005 C 0.43229 -0.02477 0.42378 0.00208 0.42378 0.01806 C 0.42378 0.02037 0.42517 0.01366 0.42569 0.01157 C 0.42621 0.00764 0.42795 -0.00162 0.42917 -0.00556 C 0.43108 -0.01944 0.43229 -0.03194 0.43403 -0.04653 C 0.4401 -0.0294 0.43958 -0.03218 0.45295 -0.04005 C 0.46476 -0.05579 0.47396 -0.06782 0.47396 -0.09167 C 0.47396 -0.09468 0.47309 -0.08588 0.47222 -0.0831 C 0.46892 -0.07014 0.46493 -0.05718 0.46094 -0.04444 C 0.45955 -0.03935 0.45781 -0.03449 0.45625 -0.0294 C 0.45521 -0.02569 0.45295 -0.01852 0.45295 -0.01829 C 0.45139 -0.00347 0.4474 0.01458 0.45781 0.02454 C 0.47639 0.01204 0.48802 0.00208 0.49496 -0.025 C 0.49757 -0.04954 0.49705 -0.03704 0.49323 -0.07662 C 0.49288 -0.07963 0.49201 -0.08241 0.49167 -0.08518 C 0.49115 -0.08727 0.48871 -0.09329 0.4901 -0.09167 C 0.49358 -0.08681 0.49496 -0.07986 0.49774 -0.07454 C 0.5099 -0.07755 0.50677 -0.08218 0.51892 -0.0787 C 0.52257 -0.06921 0.52604 -0.06204 0.52205 -0.05069 C 0.52014 -0.04514 0.51667 -0.04074 0.51424 -0.03565 C 0.51181 -0.03148 0.50764 -0.02292 0.50764 -0.02268 C 0.50469 -0.00648 0.50017 0.00486 0.51562 0.01157 C 0.51996 0.01088 0.52431 0.01111 0.5283 0.00949 C 0.53542 0.00694 0.53941 -0.00278 0.54462 -0.00995 C 0.5783 -0.05833 0.53854 -0.00347 0.56371 -0.03796 C 0.56528 -0.04583 0.56736 -0.0537 0.56858 -0.06157 C 0.56771 -0.075 0.56927 -0.08727 0.55903 -0.09167 C 0.55278 -0.08333 0.55191 -0.07384 0.54774 -0.06366 C 0.54375 -0.03611 0.53733 -0.00741 0.56059 -0.00139 C 0.56424 -0.00278 0.56892 -0.00208 0.57205 -0.00556 C 0.57674 -0.01134 0.57847 -0.02083 0.58299 -0.02708 C 0.58611 -0.03148 0.58958 -0.03565 0.59253 -0.04005 C 0.59566 -0.06204 0.59583 -0.06227 0.59427 -0.08958 C 0.59253 -0.06551 0.59288 -0.03819 0.58472 -0.01643 C 0.58403 -0.01273 0.58576 -0.00556 0.58299 -0.00556 C 0.58038 -0.00556 0.58142 -0.01273 0.58142 -0.01643 C 0.58142 -0.02824 0.58681 -0.04051 0.59253 -0.04861 C 0.59618 -0.04722 0.60017 -0.0412 0.60208 -0.04444 C 0.60399 -0.04653 0.60556 -0.04838 0.60729 -0.05069 C 0.60972 -0.05486 0.61215 -0.05972 0.61528 -0.06366 C 0.61615 -0.06481 0.61371 -0.06088 0.61354 -0.05949 C 0.6125 -0.05648 0.61146 -0.0537 0.61042 -0.05069 C 0.60712 -0.02917 0.60191 -0.01227 0.61528 0.00509 C 0.62743 0.00185 0.62014 0.00625 0.62812 -0.00556 C 0.64028 -0.02315 0.63924 -0.01319 0.63924 -0.025 " pathEditMode="relative" rAng="0" ptsTypes="fffffffffffffffffffffffffffff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3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7072362" cy="1000132"/>
          </a:xfrm>
        </p:spPr>
        <p:txBody>
          <a:bodyPr/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Коррекция знаний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715404" y="1557338"/>
            <a:ext cx="177771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9" descr="коррекция5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413976">
            <a:off x="907950" y="3307791"/>
            <a:ext cx="1905000" cy="2466975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9" name="Picture 6" descr="коррекция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089534">
            <a:off x="2234708" y="1973117"/>
            <a:ext cx="1905000" cy="2466975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0" name="Picture 4" descr="коррекция матема8-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785926"/>
            <a:ext cx="1905000" cy="2457450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1" name="Picture 5" descr="коррекция8-9"/>
          <p:cNvPicPr>
            <a:picLocks noChangeAspect="1" noChangeArrowheads="1"/>
          </p:cNvPicPr>
          <p:nvPr/>
        </p:nvPicPr>
        <p:blipFill>
          <a:blip r:embed="rId5">
            <a:lum bright="-12000" contrast="12000"/>
          </a:blip>
          <a:srcRect/>
          <a:stretch>
            <a:fillRect/>
          </a:stretch>
        </p:blipFill>
        <p:spPr bwMode="auto">
          <a:xfrm rot="1355341">
            <a:off x="5685283" y="2057535"/>
            <a:ext cx="1905000" cy="2457450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2" name="Picture 10" descr="коррекция 10-11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/>
          <a:stretch>
            <a:fillRect/>
          </a:stretch>
        </p:blipFill>
        <p:spPr bwMode="auto">
          <a:xfrm rot="2382646">
            <a:off x="6673713" y="3539758"/>
            <a:ext cx="1905000" cy="2457450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7072362" cy="1000132"/>
          </a:xfrm>
        </p:spPr>
        <p:txBody>
          <a:bodyPr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знаний, </a:t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умений и навыков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715404" y="1557338"/>
            <a:ext cx="177771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Picture 7" descr="Жохов5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357158" y="2000240"/>
            <a:ext cx="1857388" cy="3473473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4" name="Picture 8" descr="Жохов61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000232" y="2000240"/>
            <a:ext cx="1825329" cy="3424935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5" name="Picture 9" descr="Жохов7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3714744" y="2071678"/>
            <a:ext cx="1836071" cy="3403607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6" name="Picture 10" descr="Жохов8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5429256" y="2071678"/>
            <a:ext cx="1874262" cy="3476632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7" name="Picture 11" descr="Жохов9"/>
          <p:cNvPicPr>
            <a:picLocks noChangeAspect="1" noChangeArrowheads="1"/>
          </p:cNvPicPr>
          <p:nvPr/>
        </p:nvPicPr>
        <p:blipFill>
          <a:blip r:embed="rId6">
            <a:lum contrast="6000"/>
          </a:blip>
          <a:srcRect/>
          <a:stretch>
            <a:fillRect/>
          </a:stretch>
        </p:blipFill>
        <p:spPr bwMode="auto">
          <a:xfrm>
            <a:off x="7255784" y="2071678"/>
            <a:ext cx="1888216" cy="3500462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7072362" cy="1000132"/>
          </a:xfrm>
        </p:spPr>
        <p:txBody>
          <a:bodyPr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 ЕГЭ и ГИА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715404" y="1557338"/>
            <a:ext cx="177771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4" descr="тесты10-11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 l="-1546" t="3336" b="3336"/>
          <a:stretch>
            <a:fillRect/>
          </a:stretch>
        </p:blipFill>
        <p:spPr bwMode="auto">
          <a:xfrm>
            <a:off x="6858016" y="3143248"/>
            <a:ext cx="1914525" cy="2719387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0" name="Picture 5" descr="тесты9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 l="3436" t="4446" b="4335"/>
          <a:stretch>
            <a:fillRect/>
          </a:stretch>
        </p:blipFill>
        <p:spPr bwMode="auto">
          <a:xfrm>
            <a:off x="5786446" y="2786058"/>
            <a:ext cx="1820862" cy="2657475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1" name="Picture 6" descr="тесты8"/>
          <p:cNvPicPr>
            <a:picLocks noChangeAspect="1" noChangeArrowheads="1"/>
          </p:cNvPicPr>
          <p:nvPr/>
        </p:nvPicPr>
        <p:blipFill>
          <a:blip r:embed="rId4">
            <a:lum bright="-18000" contrast="18000"/>
          </a:blip>
          <a:srcRect t="4446" b="4335"/>
          <a:stretch>
            <a:fillRect/>
          </a:stretch>
        </p:blipFill>
        <p:spPr bwMode="auto">
          <a:xfrm>
            <a:off x="4572000" y="2500306"/>
            <a:ext cx="1885950" cy="2657475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2" name="Picture 12" descr="тесты7"/>
          <p:cNvPicPr>
            <a:picLocks noChangeAspect="1" noChangeArrowheads="1"/>
          </p:cNvPicPr>
          <p:nvPr/>
        </p:nvPicPr>
        <p:blipFill>
          <a:blip r:embed="rId5">
            <a:lum bright="-12000" contrast="12000"/>
          </a:blip>
          <a:srcRect l="-1546" t="5559" r="1889" b="5559"/>
          <a:stretch>
            <a:fillRect/>
          </a:stretch>
        </p:blipFill>
        <p:spPr bwMode="auto">
          <a:xfrm>
            <a:off x="3357554" y="2143116"/>
            <a:ext cx="1878012" cy="2590800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8" name="Picture 7" descr="тесты6"/>
          <p:cNvPicPr>
            <a:picLocks noChangeAspect="1" noChangeArrowheads="1"/>
          </p:cNvPicPr>
          <p:nvPr/>
        </p:nvPicPr>
        <p:blipFill>
          <a:blip r:embed="rId6"/>
          <a:srcRect t="4446" b="4335"/>
          <a:stretch>
            <a:fillRect/>
          </a:stretch>
        </p:blipFill>
        <p:spPr bwMode="auto">
          <a:xfrm>
            <a:off x="2071670" y="1857364"/>
            <a:ext cx="1885950" cy="2657475"/>
          </a:xfrm>
          <a:prstGeom prst="rect">
            <a:avLst/>
          </a:prstGeom>
          <a:noFill/>
          <a:ln w="57150" cmpd="thickThin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9" name="Picture 11" descr="тесты5"/>
          <p:cNvPicPr>
            <a:picLocks noChangeAspect="1" noChangeArrowheads="1"/>
          </p:cNvPicPr>
          <p:nvPr/>
        </p:nvPicPr>
        <p:blipFill>
          <a:blip r:embed="rId7"/>
          <a:srcRect t="6670" b="6670"/>
          <a:stretch>
            <a:fillRect/>
          </a:stretch>
        </p:blipFill>
        <p:spPr bwMode="auto">
          <a:xfrm>
            <a:off x="571472" y="1714488"/>
            <a:ext cx="1885950" cy="2525713"/>
          </a:xfrm>
          <a:prstGeom prst="rect">
            <a:avLst/>
          </a:prstGeom>
          <a:noFill/>
          <a:ln w="57150" cmpd="thinThick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88913"/>
            <a:ext cx="7358114" cy="1143000"/>
          </a:xfrm>
        </p:spPr>
        <p:txBody>
          <a:bodyPr/>
          <a:lstStyle/>
          <a:p>
            <a:pPr algn="ctr"/>
            <a:r>
              <a:rPr lang="ru-RU" sz="3600" dirty="0" smtClean="0"/>
              <a:t>Изучение математики на профильном уровне</a:t>
            </a:r>
            <a:endParaRPr lang="ru-RU" sz="3600" dirty="0"/>
          </a:p>
        </p:txBody>
      </p:sp>
      <p:pic>
        <p:nvPicPr>
          <p:cNvPr id="5" name="Содержимое 4" descr="C:\Documents and Settings\Admin\Рабочий стол\SDC107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42968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Используемые </a:t>
            </a:r>
            <a:r>
              <a:rPr lang="ru-RU" sz="4000" dirty="0">
                <a:solidFill>
                  <a:srgbClr val="002060"/>
                </a:solidFill>
              </a:rPr>
              <a:t>технологии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3050"/>
            <a:ext cx="8435975" cy="4306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Модульно-блочная;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Игровая;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Личностно-ориентированная;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B050"/>
                </a:solidFill>
              </a:rPr>
              <a:t>Здоровьесберегающая;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Тестовая;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Информационно-коммуникативная;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7030A0"/>
                </a:solidFill>
              </a:rPr>
              <a:t>Метод учебных проектов;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00B050"/>
                </a:solidFill>
              </a:rPr>
              <a:t>Технология адаптивной системы </a:t>
            </a:r>
            <a:r>
              <a:rPr lang="ru-RU" sz="2400" b="1" dirty="0" smtClean="0">
                <a:solidFill>
                  <a:srgbClr val="00B050"/>
                </a:solidFill>
              </a:rPr>
              <a:t>образования;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Технология </a:t>
            </a:r>
            <a:r>
              <a:rPr lang="ru-RU" sz="2400" b="1" dirty="0" err="1" smtClean="0">
                <a:solidFill>
                  <a:srgbClr val="7030A0"/>
                </a:solidFill>
              </a:rPr>
              <a:t>деятельностного</a:t>
            </a:r>
            <a:r>
              <a:rPr lang="ru-RU" sz="2400" b="1" dirty="0" smtClean="0">
                <a:solidFill>
                  <a:srgbClr val="7030A0"/>
                </a:solidFill>
              </a:rPr>
              <a:t> обучения</a:t>
            </a:r>
            <a:r>
              <a:rPr lang="ru-RU" sz="2400" b="1" dirty="0" smtClean="0">
                <a:solidFill>
                  <a:srgbClr val="000000"/>
                </a:solidFill>
              </a:rPr>
              <a:t>;</a:t>
            </a: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B050"/>
                </a:solidFill>
              </a:rPr>
              <a:t>Технология проблемного обучения.</a:t>
            </a:r>
            <a:endParaRPr lang="ru-RU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ru-RU" sz="2400" dirty="0" smtClean="0">
                <a:solidFill>
                  <a:srgbClr val="000000"/>
                </a:solidFill>
              </a:rPr>
              <a:t>                                  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istrator55\Desktop\7mDYPiHDU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20726" y="0"/>
            <a:ext cx="9864726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28625" y="3429000"/>
            <a:ext cx="87153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FF0000"/>
                </a:solidFill>
                <a:latin typeface="Bookman Old Style" pitchFamily="18" charset="0"/>
              </a:rPr>
              <a:t>TV</a:t>
            </a:r>
            <a:r>
              <a:rPr lang="ru-RU" sz="60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Bookman Old Style" pitchFamily="18" charset="0"/>
              </a:rPr>
              <a:t>55</a:t>
            </a: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и </a:t>
            </a:r>
            <a:r>
              <a:rPr lang="ru-RU" sz="6000" b="1" dirty="0" smtClean="0">
                <a:solidFill>
                  <a:srgbClr val="FF0000"/>
                </a:solidFill>
              </a:rPr>
              <a:t>К</a:t>
            </a:r>
            <a:r>
              <a:rPr lang="ru-RU" sz="6000" b="1" baseline="30000" dirty="0" smtClean="0">
                <a:solidFill>
                  <a:srgbClr val="FF0000"/>
                </a:solidFill>
              </a:rPr>
              <a:t>0</a:t>
            </a:r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представляет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4820" name="Picture 4" descr="IMG_6746копирова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928688"/>
            <a:ext cx="3013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 rot="-1595143">
            <a:off x="1970088" y="2127250"/>
            <a:ext cx="1643062" cy="1852613"/>
            <a:chOff x="696" y="2497"/>
            <a:chExt cx="1335" cy="1574"/>
          </a:xfrm>
        </p:grpSpPr>
        <p:sp>
          <p:nvSpPr>
            <p:cNvPr id="34822" name="Freeform 19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35"/>
                <a:gd name="T130" fmla="*/ 0 h 6644"/>
                <a:gd name="T131" fmla="*/ 5535 w 5535"/>
                <a:gd name="T132" fmla="*/ 6644 h 66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35" h="6644">
                  <a:moveTo>
                    <a:pt x="5394" y="82"/>
                  </a:move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3" name="Freeform 20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w 5535"/>
                <a:gd name="T87" fmla="*/ 0 h 66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35"/>
                <a:gd name="T133" fmla="*/ 0 h 6644"/>
                <a:gd name="T134" fmla="*/ 5535 w 5535"/>
                <a:gd name="T135" fmla="*/ 6644 h 66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35" h="6644">
                  <a:moveTo>
                    <a:pt x="5394" y="82"/>
                  </a:moveTo>
                  <a:lnTo>
                    <a:pt x="5394" y="82"/>
                  </a:ln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4" name="Freeform 21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19"/>
                <a:gd name="T130" fmla="*/ 0 h 6696"/>
                <a:gd name="T131" fmla="*/ 5619 w 5619"/>
                <a:gd name="T132" fmla="*/ 6696 h 66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19" h="6696">
                  <a:moveTo>
                    <a:pt x="5436" y="107"/>
                  </a:move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5" name="Freeform 22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w 5619"/>
                <a:gd name="T87" fmla="*/ 0 h 66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19"/>
                <a:gd name="T133" fmla="*/ 0 h 6696"/>
                <a:gd name="T134" fmla="*/ 5619 w 5619"/>
                <a:gd name="T135" fmla="*/ 6696 h 66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19" h="6696">
                  <a:moveTo>
                    <a:pt x="5436" y="107"/>
                  </a:moveTo>
                  <a:lnTo>
                    <a:pt x="5436" y="107"/>
                  </a:ln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6" name="Freeform 23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14"/>
                <a:gd name="T157" fmla="*/ 0 h 4306"/>
                <a:gd name="T158" fmla="*/ 3614 w 3614"/>
                <a:gd name="T159" fmla="*/ 4306 h 43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14" h="4306">
                  <a:moveTo>
                    <a:pt x="3394" y="139"/>
                  </a:move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  <a:close/>
                </a:path>
              </a:pathLst>
            </a:custGeom>
            <a:solidFill>
              <a:srgbClr val="714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7" name="Freeform 24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w 3614"/>
                <a:gd name="T105" fmla="*/ 0 h 4306"/>
                <a:gd name="T106" fmla="*/ 0 w 3614"/>
                <a:gd name="T107" fmla="*/ 0 h 4306"/>
                <a:gd name="T108" fmla="*/ 0 w 3614"/>
                <a:gd name="T109" fmla="*/ 0 h 4306"/>
                <a:gd name="T110" fmla="*/ 0 w 3614"/>
                <a:gd name="T111" fmla="*/ 0 h 4306"/>
                <a:gd name="T112" fmla="*/ 0 w 3614"/>
                <a:gd name="T113" fmla="*/ 0 h 4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14"/>
                <a:gd name="T172" fmla="*/ 0 h 4306"/>
                <a:gd name="T173" fmla="*/ 3614 w 3614"/>
                <a:gd name="T174" fmla="*/ 4306 h 4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14" h="4306">
                  <a:moveTo>
                    <a:pt x="3394" y="139"/>
                  </a:moveTo>
                  <a:lnTo>
                    <a:pt x="3394" y="139"/>
                  </a:ln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8" name="Freeform 25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9" name="Freeform 26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0" name="Freeform 27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1" name="Freeform 28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2" name="Freeform 29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3" name="Freeform 30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4" name="Freeform 31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5" name="Freeform 32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5949 C 0.00521 -0.07454 0.01354 -0.08866 0.02934 -0.09375 C 0.03246 -0.09306 0.03802 -0.09583 0.03906 -0.09167 C 0.04392 -0.06481 0.04045 -0.0588 0.03385 -0.04213 C 0.03437 -0.03634 0.03229 -0.02847 0.03576 -0.025 C 0.03941 -0.02153 0.04444 -0.025 0.04861 -0.02708 C 0.06146 -0.0338 0.06545 -0.04352 0.07587 -0.05301 C 0.08108 -0.06643 0.08125 -0.06551 0.08385 -0.08102 C 0.0842 -0.0831 0.08733 -0.08727 0.08542 -0.08727 C 0.08368 -0.08727 0.08333 -0.0831 0.08194 -0.08102 C 0.08021 -0.06088 0.07604 -0.03912 0.06962 -0.0206 C 0.06823 -0.01157 0.06545 0.00347 0.05816 0.00718 C 0.05399 0.00926 0.04948 0.00972 0.04514 0.01157 C 0.04045 0.01088 0.03524 0.01273 0.03108 0.00949 C 0.02917 0.00833 0.03281 0.00463 0.03385 0.00301 C 0.04375 -0.0081 0.05399 -0.00972 0.06632 -0.01204 C 0.07361 -0.01551 0.0816 -0.0213 0.08871 -0.02708 C 0.09306 -0.03102 0.10139 -0.04005 0.10139 -0.03981 C 0.10469 -0.04653 0.10816 -0.05301 0.11094 -0.05949 C 0.11337 -0.06412 0.11389 -0.06991 0.1158 -0.07454 C 0.11649 -0.07731 0.11962 -0.08218 0.11771 -0.0831 C 0.11146 -0.08565 0.10642 -0.06157 0.10642 -0.06134 C 0.10017 -0.03704 0.09635 -0.01157 0.09201 0.01366 C 0.0908 0.01944 0.08924 0.02523 0.08871 0.03102 C 0.08837 0.03519 0.08715 0.04815 0.08715 0.04375 C 0.08715 0.02685 0.08941 0.01667 0.09496 0.00301 C 0.09722 -0.00278 0.10139 -0.01435 0.10139 -0.01412 C 0.10278 -0.02245 0.1033 -0.03171 0.10816 -0.03796 C 0.11007 -0.04051 0.11233 -0.0419 0.11441 -0.04444 C 0.11927 -0.05069 0.12014 -0.05417 0.12726 -0.05718 C 0.12969 -0.04398 0.12691 -0.03264 0.12222 -0.0206 C 0.1217 -0.01551 0.12083 -0.01065 0.12083 -0.00556 C 0.12083 -0.00324 0.12066 0.00093 0.12222 0.00093 C 0.12552 0.00093 0.1276 -0.00347 0.13038 -0.00556 C 0.14896 -0.01898 0.13802 -0.00833 0.15295 -0.025 C 0.15833 -0.03958 0.16181 -0.03588 0.1592 -0.05301 C 0.15608 -0.04375 0.15434 -0.03727 0.15295 -0.02708 C 0.15486 -0.0037 0.15191 -0.00625 0.16736 -0.00139 C 0.18576 -0.00347 0.18767 0.00046 0.19444 -0.01852 C 0.19184 -0.04352 0.19583 -0.0588 0.17708 -0.06366 C 0.17187 -0.06296 0.16719 -0.06366 0.16267 -0.06157 C 0.16059 -0.06065 0.15833 -0.05741 0.1592 -0.05509 C 0.16024 -0.05255 0.16354 -0.0537 0.1658 -0.05301 C 0.18212 -0.05532 0.19392 -0.05556 0.20885 -0.06157 C 0.21354 -0.06343 0.22187 -0.06806 0.22187 -0.06782 C 0.22344 -0.07014 0.225 -0.07245 0.22656 -0.07454 C 0.22708 -0.07523 0.22517 -0.07222 0.22517 -0.07199 C 0.22465 -0.06944 0.22431 -0.06643 0.22361 -0.06366 C 0.22274 -0.05995 0.22101 -0.05671 0.22014 -0.05301 C 0.21406 -0.02106 0.22083 -0.0412 0.21406 -0.02292 C 0.21354 -0.02014 0.21302 -0.01713 0.21233 -0.01435 C 0.21146 -0.01134 0.21076 -0.00347 0.20885 -0.00556 C 0.20694 -0.0081 0.20972 -0.01296 0.21076 -0.01643 C 0.21163 -0.01968 0.21424 -0.02199 0.21545 -0.025 C 0.21788 -0.03056 0.21962 -0.03634 0.22187 -0.04213 C 0.22361 -0.04699 0.22465 -0.05231 0.22656 -0.05718 C 0.23212 -0.07014 0.23542 -0.07778 0.24444 -0.08518 C 0.24549 -0.08634 0.24757 -0.08657 0.24896 -0.08727 C 0.25069 -0.08796 0.25573 -0.08958 0.25434 -0.08958 C 0.25121 -0.08958 0.24861 -0.08796 0.24583 -0.08727 C 0.24323 -0.08333 0.23924 -0.08079 0.23628 -0.07662 C 0.23281 -0.0713 0.22656 -0.05949 0.22656 -0.05926 C 0.225 -0.05255 0.21875 -0.04005 0.21875 -0.03981 C 0.2224 -0.02477 0.22656 -0.01806 0.23785 -0.01435 C 0.2408 -0.01643 0.24375 -0.01782 0.24583 -0.0206 C 0.2474 -0.02222 0.24757 -0.0287 0.24896 -0.02708 C 0.25208 -0.02454 0.25052 -0.01782 0.2526 -0.01435 C 0.25937 -0.00301 0.2717 -0.00255 0.28125 0.00093 C 0.29097 -0.00023 0.29687 -3.7037E-7 0.30538 -0.00347 C 0.30885 -0.00486 0.31493 -0.00787 0.31493 -0.00764 C 0.32726 -0.02361 0.32431 -0.02153 0.32951 -0.04213 C 0.32899 -0.04907 0.33108 -0.06921 0.32101 -0.07222 C 0.31667 -0.07361 0.31181 -0.07083 0.30729 -0.07014 C 0.30399 -0.05764 0.30226 -0.03148 0.30226 -0.03125 C 0.30278 -0.02361 0.30191 -0.01528 0.30382 -0.00787 C 0.30417 -0.00579 0.30712 -0.00509 0.30851 -0.00556 C 0.31042 -0.00602 0.31163 -0.0088 0.31337 -0.00995 C 0.3184 -0.01343 0.32431 -0.01505 0.32951 -0.01852 C 0.33559 -0.02662 0.33681 -0.03171 0.3401 -0.04213 C 0.34219 -0.04792 0.34687 -0.05949 0.34687 -0.05926 C 0.34566 -0.04931 0.34444 -0.0375 0.34201 -0.02708 C 0.34201 -0.02616 0.33837 -0.01204 0.33889 -0.01204 C 0.34132 -0.01204 0.34115 -0.01782 0.34201 -0.0206 C 0.34323 -0.02292 0.34444 -0.025 0.34531 -0.02708 C 0.34913 -0.04884 0.35694 -0.06551 0.36458 -0.08518 C 0.36597 -0.08796 0.36632 -0.09167 0.36806 -0.09375 C 0.36962 -0.0956 0.37153 -0.09537 0.37413 -0.09606 C 0.37465 -0.09398 0.37708 -0.09143 0.37587 -0.08958 C 0.37378 -0.08542 0.36632 -0.08102 0.36632 -0.08079 C 0.36337 -0.0706 0.35816 -0.05995 0.3533 -0.05069 C 0.35121 -0.04074 0.35121 -0.03518 0.34687 -0.02708 C 0.34184 -0.00556 0.36267 -0.0037 0.37413 -0.00139 C 0.3875 -0.00718 0.38941 -0.02361 0.39687 -0.03796 C 0.39861 -0.04722 0.39965 -0.0544 0.39844 -0.06366 C 0.39531 -0.05417 0.39201 -0.04653 0.38889 -0.03796 C 0.38542 -0.01968 0.38368 -0.00764 0.39844 -0.00139 C 0.41458 -0.00556 0.41996 -0.01944 0.42743 -0.03796 C 0.42917 -0.05231 0.4342 -0.06968 0.42378 -0.08102 C 0.42257 -0.08264 0.41128 -0.08518 0.41128 -0.08495 C 0.39965 -0.08125 0.39427 -0.07986 0.39045 -0.06574 C 0.38976 -0.06366 0.38941 -0.06157 0.38889 -0.05949 C 0.3875 -0.05648 0.38299 -0.05046 0.38542 -0.05069 C 0.39201 -0.05162 0.39774 -0.05926 0.40451 -0.06157 C 0.41267 -0.06412 0.42049 -0.06759 0.42917 -0.07014 C 0.43229 -0.07292 0.4375 -0.07384 0.43854 -0.0787 C 0.44062 -0.08819 0.43871 -0.08356 0.44514 -0.09167 C 0.44062 -0.075 0.43871 -0.05718 0.43524 -0.04005 C 0.43229 -0.02477 0.42378 0.00208 0.42378 0.01806 C 0.42378 0.02037 0.42517 0.01366 0.42569 0.01157 C 0.42621 0.00764 0.42795 -0.00162 0.42917 -0.00556 C 0.43108 -0.01944 0.43229 -0.03194 0.43403 -0.04653 C 0.4401 -0.0294 0.43958 -0.03218 0.45295 -0.04005 C 0.46476 -0.05579 0.47396 -0.06782 0.47396 -0.09167 C 0.47396 -0.09468 0.47309 -0.08588 0.47222 -0.0831 C 0.46892 -0.07014 0.46493 -0.05718 0.46094 -0.04444 C 0.45955 -0.03935 0.45781 -0.03449 0.45625 -0.0294 C 0.45521 -0.02569 0.45295 -0.01852 0.45295 -0.01829 C 0.45139 -0.00347 0.4474 0.01458 0.45781 0.02454 C 0.47639 0.01204 0.48802 0.00208 0.49496 -0.025 C 0.49757 -0.04954 0.49705 -0.03704 0.49323 -0.07662 C 0.49288 -0.07963 0.49201 -0.08241 0.49167 -0.08518 C 0.49115 -0.08727 0.48871 -0.09329 0.4901 -0.09167 C 0.49358 -0.08681 0.49496 -0.07986 0.49774 -0.07454 C 0.5099 -0.07755 0.50677 -0.08218 0.51892 -0.0787 C 0.52257 -0.06921 0.52604 -0.06204 0.52205 -0.05069 C 0.52014 -0.04514 0.51667 -0.04074 0.51424 -0.03565 C 0.51181 -0.03148 0.50764 -0.02292 0.50764 -0.02268 C 0.50469 -0.00648 0.50017 0.00486 0.51562 0.01157 C 0.51996 0.01088 0.52431 0.01111 0.5283 0.00949 C 0.53542 0.00694 0.53941 -0.00278 0.54462 -0.00995 C 0.5783 -0.05833 0.53854 -0.00347 0.56371 -0.03796 C 0.56528 -0.04583 0.56736 -0.0537 0.56858 -0.06157 C 0.56771 -0.075 0.56927 -0.08727 0.55903 -0.09167 C 0.55278 -0.08333 0.55191 -0.07384 0.54774 -0.06366 C 0.54375 -0.03611 0.53733 -0.00741 0.56059 -0.00139 C 0.56424 -0.00278 0.56892 -0.00208 0.57205 -0.00556 C 0.57674 -0.01134 0.57847 -0.02083 0.58299 -0.02708 C 0.58611 -0.03148 0.58958 -0.03565 0.59253 -0.04005 C 0.59566 -0.06204 0.59583 -0.06227 0.59427 -0.08958 C 0.59253 -0.06551 0.59288 -0.03819 0.58472 -0.01643 C 0.58403 -0.01273 0.58576 -0.00556 0.58299 -0.00556 C 0.58038 -0.00556 0.58142 -0.01273 0.58142 -0.01643 C 0.58142 -0.02824 0.58681 -0.04051 0.59253 -0.04861 C 0.59618 -0.04722 0.60017 -0.0412 0.60208 -0.04444 C 0.60399 -0.04653 0.60556 -0.04838 0.60729 -0.05069 C 0.60972 -0.05486 0.61215 -0.05972 0.61528 -0.06366 C 0.61615 -0.06481 0.61371 -0.06088 0.61354 -0.05949 C 0.6125 -0.05648 0.61146 -0.0537 0.61042 -0.05069 C 0.60712 -0.02917 0.60191 -0.01227 0.61528 0.00509 C 0.62743 0.00185 0.62014 0.00625 0.62812 -0.00556 C 0.64028 -0.02315 0.63924 -0.01319 0.63924 -0.025 " pathEditMode="relative" rAng="0" ptsTypes="fffffffffffffffffffffffffffff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3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714480" y="428604"/>
            <a:ext cx="6929486" cy="92869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Нетрадиционные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формы уроков</a:t>
            </a:r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1714488"/>
            <a:ext cx="8435975" cy="4235462"/>
          </a:xfrm>
        </p:spPr>
        <p:txBody>
          <a:bodyPr/>
          <a:lstStyle/>
          <a:p>
            <a:r>
              <a:rPr lang="ru-RU" sz="2400" b="1" dirty="0">
                <a:solidFill>
                  <a:srgbClr val="00B050"/>
                </a:solidFill>
              </a:rPr>
              <a:t>Семинар;</a:t>
            </a:r>
          </a:p>
          <a:p>
            <a:r>
              <a:rPr lang="ru-RU" sz="2400" b="1" dirty="0">
                <a:solidFill>
                  <a:srgbClr val="000099"/>
                </a:solidFill>
              </a:rPr>
              <a:t>Диспут;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Презентация;</a:t>
            </a:r>
          </a:p>
          <a:p>
            <a:r>
              <a:rPr lang="ru-RU" sz="2400" b="1" dirty="0">
                <a:solidFill>
                  <a:srgbClr val="000099"/>
                </a:solidFill>
              </a:rPr>
              <a:t>Практикум;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Дискуссия;</a:t>
            </a:r>
          </a:p>
          <a:p>
            <a:r>
              <a:rPr lang="ru-RU" sz="2400" b="1" dirty="0">
                <a:solidFill>
                  <a:srgbClr val="000099"/>
                </a:solidFill>
              </a:rPr>
              <a:t>Защита проектов;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Блочно-модульный </a:t>
            </a:r>
            <a:r>
              <a:rPr lang="ru-RU" sz="2400" b="1" dirty="0" smtClean="0">
                <a:solidFill>
                  <a:srgbClr val="00B050"/>
                </a:solidFill>
              </a:rPr>
              <a:t>урок;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Деловая игра</a:t>
            </a:r>
            <a:r>
              <a:rPr lang="ru-RU" sz="2400" b="1" dirty="0" smtClean="0">
                <a:solidFill>
                  <a:srgbClr val="000000"/>
                </a:solidFill>
              </a:rPr>
              <a:t>;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Математическая композиция.</a:t>
            </a:r>
            <a:endParaRPr lang="ru-RU" sz="2400" b="1" dirty="0">
              <a:solidFill>
                <a:srgbClr val="00B050"/>
              </a:solidFill>
            </a:endParaRPr>
          </a:p>
          <a:p>
            <a:pPr>
              <a:buNone/>
            </a:pPr>
            <a:endParaRPr lang="ru-RU" sz="3600" b="1" dirty="0">
              <a:solidFill>
                <a:srgbClr val="000000"/>
              </a:solidFill>
            </a:endParaRPr>
          </a:p>
          <a:p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6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6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6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6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6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  <p:bldP spid="28680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7072362" cy="1000132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dirty="0" smtClean="0"/>
              <a:t>Сотрудничество с НМЦ и КГУ.</a:t>
            </a: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Семинары-практикумы (2010-2011г.)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800" dirty="0"/>
          </a:p>
        </p:txBody>
      </p:sp>
      <p:pic>
        <p:nvPicPr>
          <p:cNvPr id="4" name="Picture 4" descr="C:\Documents and Settings\Admin\Рабочий стол\Снимок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060047">
            <a:off x="3528717" y="1927900"/>
            <a:ext cx="2479957" cy="3664415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Снимок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184508">
            <a:off x="1272536" y="1932178"/>
            <a:ext cx="2277433" cy="3271063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Снимок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53056">
            <a:off x="5811551" y="2077907"/>
            <a:ext cx="2340602" cy="3330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 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mile57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388"/>
            <a:ext cx="9144000" cy="6950076"/>
          </a:xfrm>
          <a:noFill/>
          <a:ln/>
        </p:spPr>
      </p:pic>
      <p:sp>
        <p:nvSpPr>
          <p:cNvPr id="138243" name="WordArt 3"/>
          <p:cNvSpPr>
            <a:spLocks noChangeArrowheads="1" noChangeShapeType="1" noTextEdit="1"/>
          </p:cNvSpPr>
          <p:nvPr/>
        </p:nvSpPr>
        <p:spPr bwMode="auto">
          <a:xfrm rot="-1952739">
            <a:off x="1082403" y="1126154"/>
            <a:ext cx="7010400" cy="6859587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ru-RU" sz="3600" kern="10" normalizeH="1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КАЛЕЙДОСКОП</a:t>
            </a:r>
          </a:p>
          <a:p>
            <a:pPr algn="ctr"/>
            <a:r>
              <a:rPr lang="ru-RU" sz="3600" kern="10" normalizeH="1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Открытых </a:t>
            </a:r>
          </a:p>
          <a:p>
            <a:pPr algn="ctr"/>
            <a:r>
              <a:rPr lang="ru-RU" sz="3600" kern="10" normalizeH="1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уроков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Открытый урок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357686" y="1557338"/>
            <a:ext cx="4535489" cy="215741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60000" endA="900" endPos="58000" dir="5400000" sy="-100000" algn="bl" rotWithShape="0"/>
                </a:effectLst>
              </a:rPr>
              <a:t>   Применение производной в различных областях науки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7" descr="живот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2062154" cy="132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anim4_3_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496"/>
            <a:ext cx="1944144" cy="15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071678"/>
            <a:ext cx="2476485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урок застав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3214686"/>
            <a:ext cx="213475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tebulb"/>
          <p:cNvSpPr>
            <a:spLocks noEditPoints="1" noChangeArrowheads="1"/>
          </p:cNvSpPr>
          <p:nvPr/>
        </p:nvSpPr>
        <p:spPr bwMode="auto">
          <a:xfrm rot="-7511417">
            <a:off x="4123994" y="3461082"/>
            <a:ext cx="1419669" cy="1912406"/>
          </a:xfrm>
          <a:custGeom>
            <a:avLst/>
            <a:gdLst>
              <a:gd name="T0" fmla="*/ 65547393 w 21600"/>
              <a:gd name="T1" fmla="*/ 0 h 21600"/>
              <a:gd name="T2" fmla="*/ 131094786 w 21600"/>
              <a:gd name="T3" fmla="*/ 69085521 h 21600"/>
              <a:gd name="T4" fmla="*/ 0 w 21600"/>
              <a:gd name="T5" fmla="*/ 69085521 h 21600"/>
              <a:gd name="T6" fmla="*/ 65547393 w 21600"/>
              <a:gd name="T7" fmla="*/ 1917563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l="50000" t="50000" r="50000" b="50000"/>
            </a:path>
          </a:gra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pPr algn="ctr"/>
            <a:endParaRPr lang="ru-RU" sz="1400" b="1">
              <a:latin typeface="Comic Sans MS" pitchFamily="66" charset="0"/>
            </a:endParaRPr>
          </a:p>
        </p:txBody>
      </p:sp>
      <p:pic>
        <p:nvPicPr>
          <p:cNvPr id="13" name="Picture 12" descr="Фараде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67634">
            <a:off x="5327912" y="4926247"/>
            <a:ext cx="1328738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1" descr="3"/>
          <p:cNvPicPr>
            <a:picLocks noChangeAspect="1" noChangeArrowheads="1"/>
          </p:cNvPicPr>
          <p:nvPr/>
        </p:nvPicPr>
        <p:blipFill>
          <a:blip r:embed="rId7"/>
          <a:srcRect b="13228"/>
          <a:stretch>
            <a:fillRect/>
          </a:stretch>
        </p:blipFill>
        <p:spPr bwMode="auto">
          <a:xfrm>
            <a:off x="4357686" y="5855035"/>
            <a:ext cx="4786314" cy="100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Безымянный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252772"/>
            <a:ext cx="4357686" cy="16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000003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71604" y="4000504"/>
            <a:ext cx="1785918" cy="114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stilllif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2"/>
            <a:ext cx="9144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1934" y="1"/>
            <a:ext cx="4384679" cy="1142984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Открытый урок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950" y="1341438"/>
            <a:ext cx="7893074" cy="180022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Окружность.  Круг. Шар</a:t>
            </a:r>
          </a:p>
        </p:txBody>
      </p:sp>
      <p:pic>
        <p:nvPicPr>
          <p:cNvPr id="5" name="Рисунок 5" descr="1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72140"/>
            <a:ext cx="192879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i_p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5237429"/>
            <a:ext cx="1857388" cy="1620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1" descr="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14553"/>
            <a:ext cx="2928926" cy="2553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1" descr="Pi_10000.jpg"/>
          <p:cNvPicPr>
            <a:picLocks noChangeAspect="1"/>
          </p:cNvPicPr>
          <p:nvPr/>
        </p:nvPicPr>
        <p:blipFill>
          <a:blip r:embed="rId6" cstate="print"/>
          <a:srcRect b="7500"/>
          <a:stretch>
            <a:fillRect/>
          </a:stretch>
        </p:blipFill>
        <p:spPr bwMode="auto">
          <a:xfrm>
            <a:off x="1857356" y="0"/>
            <a:ext cx="2143114" cy="1486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3" descr="Ris1300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16" y="5000636"/>
            <a:ext cx="1285884" cy="1632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1" descr="cowpi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1604" y="4071942"/>
            <a:ext cx="2071702" cy="1553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tsar_koloko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31447" y="2000240"/>
            <a:ext cx="1212553" cy="1738303"/>
          </a:xfrm>
          <a:prstGeom prst="rect">
            <a:avLst/>
          </a:prstGeom>
          <a:noFill/>
          <a:ln w="76200" cmpd="tri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500166" cy="143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 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mile57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388"/>
            <a:ext cx="9144000" cy="6950076"/>
          </a:xfrm>
          <a:noFill/>
          <a:ln/>
        </p:spPr>
      </p:pic>
      <p:sp>
        <p:nvSpPr>
          <p:cNvPr id="138243" name="WordArt 3"/>
          <p:cNvSpPr>
            <a:spLocks noChangeArrowheads="1" noChangeShapeType="1" noTextEdit="1"/>
          </p:cNvSpPr>
          <p:nvPr/>
        </p:nvSpPr>
        <p:spPr bwMode="auto">
          <a:xfrm rot="-1952739">
            <a:off x="754669" y="1230810"/>
            <a:ext cx="7010400" cy="562320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ru-RU" sz="3600" kern="10" normalizeH="1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КАЛЕЙДОСКОП</a:t>
            </a:r>
          </a:p>
          <a:p>
            <a:pPr algn="ctr"/>
            <a:r>
              <a:rPr lang="ru-RU" sz="3600" kern="10" normalizeH="1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ВНЕКЛАССНЫХ </a:t>
            </a:r>
          </a:p>
          <a:p>
            <a:pPr algn="ctr"/>
            <a:r>
              <a:rPr lang="ru-RU" sz="3600" kern="10" normalizeH="1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МЕРОПРИЯТИЙ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55\Desktop\7mDYPiHDU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88" y="76200"/>
            <a:ext cx="9864726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428625" y="2286000"/>
            <a:ext cx="871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>
                <a:solidFill>
                  <a:srgbClr val="FF0000"/>
                </a:solidFill>
                <a:latin typeface="Monotype Corsiva" pitchFamily="66" charset="0"/>
              </a:rPr>
              <a:t>МО учителей математики.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 rot="-805281">
            <a:off x="1763713" y="950913"/>
            <a:ext cx="1643062" cy="1852612"/>
            <a:chOff x="696" y="2497"/>
            <a:chExt cx="1335" cy="1574"/>
          </a:xfrm>
        </p:grpSpPr>
        <p:sp>
          <p:nvSpPr>
            <p:cNvPr id="6150" name="Freeform 19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35"/>
                <a:gd name="T130" fmla="*/ 0 h 6644"/>
                <a:gd name="T131" fmla="*/ 5535 w 5535"/>
                <a:gd name="T132" fmla="*/ 6644 h 66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35" h="6644">
                  <a:moveTo>
                    <a:pt x="5394" y="82"/>
                  </a:move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1" name="Freeform 20"/>
            <p:cNvSpPr>
              <a:spLocks/>
            </p:cNvSpPr>
            <p:nvPr/>
          </p:nvSpPr>
          <p:spPr bwMode="auto">
            <a:xfrm>
              <a:off x="1035" y="2814"/>
              <a:ext cx="692" cy="830"/>
            </a:xfrm>
            <a:custGeom>
              <a:avLst/>
              <a:gdLst>
                <a:gd name="T0" fmla="*/ 0 w 5535"/>
                <a:gd name="T1" fmla="*/ 0 h 6644"/>
                <a:gd name="T2" fmla="*/ 0 w 5535"/>
                <a:gd name="T3" fmla="*/ 0 h 6644"/>
                <a:gd name="T4" fmla="*/ 0 w 5535"/>
                <a:gd name="T5" fmla="*/ 0 h 6644"/>
                <a:gd name="T6" fmla="*/ 0 w 5535"/>
                <a:gd name="T7" fmla="*/ 0 h 6644"/>
                <a:gd name="T8" fmla="*/ 0 w 5535"/>
                <a:gd name="T9" fmla="*/ 0 h 6644"/>
                <a:gd name="T10" fmla="*/ 0 w 5535"/>
                <a:gd name="T11" fmla="*/ 0 h 6644"/>
                <a:gd name="T12" fmla="*/ 0 w 5535"/>
                <a:gd name="T13" fmla="*/ 0 h 6644"/>
                <a:gd name="T14" fmla="*/ 0 w 5535"/>
                <a:gd name="T15" fmla="*/ 0 h 6644"/>
                <a:gd name="T16" fmla="*/ 0 w 5535"/>
                <a:gd name="T17" fmla="*/ 0 h 6644"/>
                <a:gd name="T18" fmla="*/ 0 w 5535"/>
                <a:gd name="T19" fmla="*/ 0 h 6644"/>
                <a:gd name="T20" fmla="*/ 0 w 5535"/>
                <a:gd name="T21" fmla="*/ 0 h 6644"/>
                <a:gd name="T22" fmla="*/ 0 w 5535"/>
                <a:gd name="T23" fmla="*/ 0 h 6644"/>
                <a:gd name="T24" fmla="*/ 0 w 5535"/>
                <a:gd name="T25" fmla="*/ 0 h 6644"/>
                <a:gd name="T26" fmla="*/ 0 w 5535"/>
                <a:gd name="T27" fmla="*/ 0 h 6644"/>
                <a:gd name="T28" fmla="*/ 0 w 5535"/>
                <a:gd name="T29" fmla="*/ 0 h 6644"/>
                <a:gd name="T30" fmla="*/ 0 w 5535"/>
                <a:gd name="T31" fmla="*/ 0 h 6644"/>
                <a:gd name="T32" fmla="*/ 0 w 5535"/>
                <a:gd name="T33" fmla="*/ 0 h 6644"/>
                <a:gd name="T34" fmla="*/ 0 w 5535"/>
                <a:gd name="T35" fmla="*/ 0 h 6644"/>
                <a:gd name="T36" fmla="*/ 0 w 5535"/>
                <a:gd name="T37" fmla="*/ 0 h 6644"/>
                <a:gd name="T38" fmla="*/ 0 w 5535"/>
                <a:gd name="T39" fmla="*/ 0 h 6644"/>
                <a:gd name="T40" fmla="*/ 0 w 5535"/>
                <a:gd name="T41" fmla="*/ 0 h 6644"/>
                <a:gd name="T42" fmla="*/ 0 w 5535"/>
                <a:gd name="T43" fmla="*/ 0 h 6644"/>
                <a:gd name="T44" fmla="*/ 0 w 5535"/>
                <a:gd name="T45" fmla="*/ 0 h 6644"/>
                <a:gd name="T46" fmla="*/ 0 w 5535"/>
                <a:gd name="T47" fmla="*/ 0 h 6644"/>
                <a:gd name="T48" fmla="*/ 0 w 5535"/>
                <a:gd name="T49" fmla="*/ 0 h 6644"/>
                <a:gd name="T50" fmla="*/ 0 w 5535"/>
                <a:gd name="T51" fmla="*/ 0 h 6644"/>
                <a:gd name="T52" fmla="*/ 0 w 5535"/>
                <a:gd name="T53" fmla="*/ 0 h 6644"/>
                <a:gd name="T54" fmla="*/ 0 w 5535"/>
                <a:gd name="T55" fmla="*/ 0 h 6644"/>
                <a:gd name="T56" fmla="*/ 0 w 5535"/>
                <a:gd name="T57" fmla="*/ 0 h 6644"/>
                <a:gd name="T58" fmla="*/ 0 w 5535"/>
                <a:gd name="T59" fmla="*/ 0 h 6644"/>
                <a:gd name="T60" fmla="*/ 0 w 5535"/>
                <a:gd name="T61" fmla="*/ 0 h 6644"/>
                <a:gd name="T62" fmla="*/ 0 w 5535"/>
                <a:gd name="T63" fmla="*/ 0 h 6644"/>
                <a:gd name="T64" fmla="*/ 0 w 5535"/>
                <a:gd name="T65" fmla="*/ 0 h 6644"/>
                <a:gd name="T66" fmla="*/ 0 w 5535"/>
                <a:gd name="T67" fmla="*/ 0 h 6644"/>
                <a:gd name="T68" fmla="*/ 0 w 5535"/>
                <a:gd name="T69" fmla="*/ 0 h 6644"/>
                <a:gd name="T70" fmla="*/ 0 w 5535"/>
                <a:gd name="T71" fmla="*/ 0 h 6644"/>
                <a:gd name="T72" fmla="*/ 0 w 5535"/>
                <a:gd name="T73" fmla="*/ 0 h 6644"/>
                <a:gd name="T74" fmla="*/ 0 w 5535"/>
                <a:gd name="T75" fmla="*/ 0 h 6644"/>
                <a:gd name="T76" fmla="*/ 0 w 5535"/>
                <a:gd name="T77" fmla="*/ 0 h 6644"/>
                <a:gd name="T78" fmla="*/ 0 w 5535"/>
                <a:gd name="T79" fmla="*/ 0 h 6644"/>
                <a:gd name="T80" fmla="*/ 0 w 5535"/>
                <a:gd name="T81" fmla="*/ 0 h 6644"/>
                <a:gd name="T82" fmla="*/ 0 w 5535"/>
                <a:gd name="T83" fmla="*/ 0 h 6644"/>
                <a:gd name="T84" fmla="*/ 0 w 5535"/>
                <a:gd name="T85" fmla="*/ 0 h 6644"/>
                <a:gd name="T86" fmla="*/ 0 w 5535"/>
                <a:gd name="T87" fmla="*/ 0 h 66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35"/>
                <a:gd name="T133" fmla="*/ 0 h 6644"/>
                <a:gd name="T134" fmla="*/ 5535 w 5535"/>
                <a:gd name="T135" fmla="*/ 6644 h 66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35" h="6644">
                  <a:moveTo>
                    <a:pt x="5394" y="82"/>
                  </a:moveTo>
                  <a:lnTo>
                    <a:pt x="5394" y="82"/>
                  </a:lnTo>
                  <a:lnTo>
                    <a:pt x="5412" y="98"/>
                  </a:lnTo>
                  <a:lnTo>
                    <a:pt x="5429" y="115"/>
                  </a:lnTo>
                  <a:lnTo>
                    <a:pt x="5445" y="132"/>
                  </a:lnTo>
                  <a:lnTo>
                    <a:pt x="5459" y="151"/>
                  </a:lnTo>
                  <a:lnTo>
                    <a:pt x="5472" y="172"/>
                  </a:lnTo>
                  <a:lnTo>
                    <a:pt x="5484" y="192"/>
                  </a:lnTo>
                  <a:lnTo>
                    <a:pt x="5496" y="214"/>
                  </a:lnTo>
                  <a:lnTo>
                    <a:pt x="5505" y="237"/>
                  </a:lnTo>
                  <a:lnTo>
                    <a:pt x="5513" y="260"/>
                  </a:lnTo>
                  <a:lnTo>
                    <a:pt x="5520" y="284"/>
                  </a:lnTo>
                  <a:lnTo>
                    <a:pt x="5525" y="309"/>
                  </a:lnTo>
                  <a:lnTo>
                    <a:pt x="5530" y="334"/>
                  </a:lnTo>
                  <a:lnTo>
                    <a:pt x="5533" y="359"/>
                  </a:lnTo>
                  <a:lnTo>
                    <a:pt x="5534" y="386"/>
                  </a:lnTo>
                  <a:lnTo>
                    <a:pt x="5535" y="412"/>
                  </a:lnTo>
                  <a:lnTo>
                    <a:pt x="5534" y="439"/>
                  </a:lnTo>
                  <a:lnTo>
                    <a:pt x="5532" y="467"/>
                  </a:lnTo>
                  <a:lnTo>
                    <a:pt x="5529" y="494"/>
                  </a:lnTo>
                  <a:lnTo>
                    <a:pt x="5525" y="521"/>
                  </a:lnTo>
                  <a:lnTo>
                    <a:pt x="5520" y="550"/>
                  </a:lnTo>
                  <a:lnTo>
                    <a:pt x="5513" y="577"/>
                  </a:lnTo>
                  <a:lnTo>
                    <a:pt x="5505" y="606"/>
                  </a:lnTo>
                  <a:lnTo>
                    <a:pt x="5496" y="634"/>
                  </a:lnTo>
                  <a:lnTo>
                    <a:pt x="5484" y="662"/>
                  </a:lnTo>
                  <a:lnTo>
                    <a:pt x="5473" y="690"/>
                  </a:lnTo>
                  <a:lnTo>
                    <a:pt x="5460" y="718"/>
                  </a:lnTo>
                  <a:lnTo>
                    <a:pt x="5446" y="745"/>
                  </a:lnTo>
                  <a:lnTo>
                    <a:pt x="5431" y="773"/>
                  </a:lnTo>
                  <a:lnTo>
                    <a:pt x="5413" y="800"/>
                  </a:lnTo>
                  <a:lnTo>
                    <a:pt x="5395" y="827"/>
                  </a:lnTo>
                  <a:lnTo>
                    <a:pt x="5377" y="854"/>
                  </a:lnTo>
                  <a:lnTo>
                    <a:pt x="5357" y="879"/>
                  </a:lnTo>
                  <a:lnTo>
                    <a:pt x="914" y="6360"/>
                  </a:lnTo>
                  <a:lnTo>
                    <a:pt x="893" y="6385"/>
                  </a:lnTo>
                  <a:lnTo>
                    <a:pt x="872" y="6409"/>
                  </a:lnTo>
                  <a:lnTo>
                    <a:pt x="848" y="6432"/>
                  </a:lnTo>
                  <a:lnTo>
                    <a:pt x="826" y="6454"/>
                  </a:lnTo>
                  <a:lnTo>
                    <a:pt x="802" y="6475"/>
                  </a:lnTo>
                  <a:lnTo>
                    <a:pt x="777" y="6495"/>
                  </a:lnTo>
                  <a:lnTo>
                    <a:pt x="753" y="6513"/>
                  </a:lnTo>
                  <a:lnTo>
                    <a:pt x="728" y="6530"/>
                  </a:lnTo>
                  <a:lnTo>
                    <a:pt x="702" y="6547"/>
                  </a:lnTo>
                  <a:lnTo>
                    <a:pt x="677" y="6562"/>
                  </a:lnTo>
                  <a:lnTo>
                    <a:pt x="652" y="6575"/>
                  </a:lnTo>
                  <a:lnTo>
                    <a:pt x="625" y="6588"/>
                  </a:lnTo>
                  <a:lnTo>
                    <a:pt x="599" y="6599"/>
                  </a:lnTo>
                  <a:lnTo>
                    <a:pt x="573" y="6610"/>
                  </a:lnTo>
                  <a:lnTo>
                    <a:pt x="546" y="6618"/>
                  </a:lnTo>
                  <a:lnTo>
                    <a:pt x="520" y="6626"/>
                  </a:lnTo>
                  <a:lnTo>
                    <a:pt x="494" y="6632"/>
                  </a:lnTo>
                  <a:lnTo>
                    <a:pt x="468" y="6637"/>
                  </a:lnTo>
                  <a:lnTo>
                    <a:pt x="442" y="6640"/>
                  </a:lnTo>
                  <a:lnTo>
                    <a:pt x="417" y="6643"/>
                  </a:lnTo>
                  <a:lnTo>
                    <a:pt x="391" y="6644"/>
                  </a:lnTo>
                  <a:lnTo>
                    <a:pt x="366" y="6643"/>
                  </a:lnTo>
                  <a:lnTo>
                    <a:pt x="340" y="6641"/>
                  </a:lnTo>
                  <a:lnTo>
                    <a:pt x="316" y="6638"/>
                  </a:lnTo>
                  <a:lnTo>
                    <a:pt x="292" y="6634"/>
                  </a:lnTo>
                  <a:lnTo>
                    <a:pt x="268" y="6628"/>
                  </a:lnTo>
                  <a:lnTo>
                    <a:pt x="246" y="6621"/>
                  </a:lnTo>
                  <a:lnTo>
                    <a:pt x="224" y="6612"/>
                  </a:lnTo>
                  <a:lnTo>
                    <a:pt x="202" y="6601"/>
                  </a:lnTo>
                  <a:lnTo>
                    <a:pt x="181" y="6590"/>
                  </a:lnTo>
                  <a:lnTo>
                    <a:pt x="161" y="6577"/>
                  </a:lnTo>
                  <a:lnTo>
                    <a:pt x="142" y="6562"/>
                  </a:lnTo>
                  <a:lnTo>
                    <a:pt x="123" y="6546"/>
                  </a:lnTo>
                  <a:lnTo>
                    <a:pt x="106" y="6529"/>
                  </a:lnTo>
                  <a:lnTo>
                    <a:pt x="90" y="6511"/>
                  </a:lnTo>
                  <a:lnTo>
                    <a:pt x="76" y="6492"/>
                  </a:lnTo>
                  <a:lnTo>
                    <a:pt x="63" y="6472"/>
                  </a:lnTo>
                  <a:lnTo>
                    <a:pt x="50" y="6451"/>
                  </a:lnTo>
                  <a:lnTo>
                    <a:pt x="40" y="6429"/>
                  </a:lnTo>
                  <a:lnTo>
                    <a:pt x="30" y="6407"/>
                  </a:lnTo>
                  <a:lnTo>
                    <a:pt x="22" y="6383"/>
                  </a:lnTo>
                  <a:lnTo>
                    <a:pt x="16" y="6360"/>
                  </a:lnTo>
                  <a:lnTo>
                    <a:pt x="10" y="6335"/>
                  </a:lnTo>
                  <a:lnTo>
                    <a:pt x="6" y="6311"/>
                  </a:lnTo>
                  <a:lnTo>
                    <a:pt x="3" y="6284"/>
                  </a:lnTo>
                  <a:lnTo>
                    <a:pt x="1" y="6259"/>
                  </a:lnTo>
                  <a:lnTo>
                    <a:pt x="0" y="6231"/>
                  </a:lnTo>
                  <a:lnTo>
                    <a:pt x="1" y="6205"/>
                  </a:lnTo>
                  <a:lnTo>
                    <a:pt x="3" y="6178"/>
                  </a:lnTo>
                  <a:lnTo>
                    <a:pt x="6" y="6150"/>
                  </a:lnTo>
                  <a:lnTo>
                    <a:pt x="10" y="6122"/>
                  </a:lnTo>
                  <a:lnTo>
                    <a:pt x="16" y="6095"/>
                  </a:lnTo>
                  <a:lnTo>
                    <a:pt x="22" y="6066"/>
                  </a:lnTo>
                  <a:lnTo>
                    <a:pt x="30" y="6038"/>
                  </a:lnTo>
                  <a:lnTo>
                    <a:pt x="40" y="6010"/>
                  </a:lnTo>
                  <a:lnTo>
                    <a:pt x="50" y="5982"/>
                  </a:lnTo>
                  <a:lnTo>
                    <a:pt x="63" y="5954"/>
                  </a:lnTo>
                  <a:lnTo>
                    <a:pt x="76" y="5925"/>
                  </a:lnTo>
                  <a:lnTo>
                    <a:pt x="90" y="5898"/>
                  </a:lnTo>
                  <a:lnTo>
                    <a:pt x="105" y="5871"/>
                  </a:lnTo>
                  <a:lnTo>
                    <a:pt x="121" y="5843"/>
                  </a:lnTo>
                  <a:lnTo>
                    <a:pt x="140" y="5817"/>
                  </a:lnTo>
                  <a:lnTo>
                    <a:pt x="159" y="5790"/>
                  </a:lnTo>
                  <a:lnTo>
                    <a:pt x="179" y="5764"/>
                  </a:lnTo>
                  <a:lnTo>
                    <a:pt x="4621" y="284"/>
                  </a:lnTo>
                  <a:lnTo>
                    <a:pt x="4642" y="259"/>
                  </a:lnTo>
                  <a:lnTo>
                    <a:pt x="4664" y="235"/>
                  </a:lnTo>
                  <a:lnTo>
                    <a:pt x="4686" y="211"/>
                  </a:lnTo>
                  <a:lnTo>
                    <a:pt x="4710" y="189"/>
                  </a:lnTo>
                  <a:lnTo>
                    <a:pt x="4733" y="169"/>
                  </a:lnTo>
                  <a:lnTo>
                    <a:pt x="4757" y="149"/>
                  </a:lnTo>
                  <a:lnTo>
                    <a:pt x="4782" y="130"/>
                  </a:lnTo>
                  <a:lnTo>
                    <a:pt x="4807" y="113"/>
                  </a:lnTo>
                  <a:lnTo>
                    <a:pt x="4832" y="97"/>
                  </a:lnTo>
                  <a:lnTo>
                    <a:pt x="4858" y="83"/>
                  </a:lnTo>
                  <a:lnTo>
                    <a:pt x="4884" y="68"/>
                  </a:lnTo>
                  <a:lnTo>
                    <a:pt x="4910" y="56"/>
                  </a:lnTo>
                  <a:lnTo>
                    <a:pt x="4936" y="44"/>
                  </a:lnTo>
                  <a:lnTo>
                    <a:pt x="4962" y="35"/>
                  </a:lnTo>
                  <a:lnTo>
                    <a:pt x="4989" y="26"/>
                  </a:lnTo>
                  <a:lnTo>
                    <a:pt x="5015" y="18"/>
                  </a:lnTo>
                  <a:lnTo>
                    <a:pt x="5041" y="12"/>
                  </a:lnTo>
                  <a:lnTo>
                    <a:pt x="5068" y="7"/>
                  </a:lnTo>
                  <a:lnTo>
                    <a:pt x="5093" y="4"/>
                  </a:lnTo>
                  <a:lnTo>
                    <a:pt x="5119" y="1"/>
                  </a:lnTo>
                  <a:lnTo>
                    <a:pt x="5145" y="0"/>
                  </a:lnTo>
                  <a:lnTo>
                    <a:pt x="5170" y="0"/>
                  </a:lnTo>
                  <a:lnTo>
                    <a:pt x="5194" y="2"/>
                  </a:lnTo>
                  <a:lnTo>
                    <a:pt x="5219" y="6"/>
                  </a:lnTo>
                  <a:lnTo>
                    <a:pt x="5243" y="10"/>
                  </a:lnTo>
                  <a:lnTo>
                    <a:pt x="5266" y="16"/>
                  </a:lnTo>
                  <a:lnTo>
                    <a:pt x="5290" y="23"/>
                  </a:lnTo>
                  <a:lnTo>
                    <a:pt x="5312" y="32"/>
                  </a:lnTo>
                  <a:lnTo>
                    <a:pt x="5333" y="42"/>
                  </a:lnTo>
                  <a:lnTo>
                    <a:pt x="5355" y="54"/>
                  </a:lnTo>
                  <a:lnTo>
                    <a:pt x="5375" y="67"/>
                  </a:lnTo>
                  <a:lnTo>
                    <a:pt x="5394" y="82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2" name="Freeform 21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19"/>
                <a:gd name="T130" fmla="*/ 0 h 6696"/>
                <a:gd name="T131" fmla="*/ 5619 w 5619"/>
                <a:gd name="T132" fmla="*/ 6696 h 66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19" h="6696">
                  <a:moveTo>
                    <a:pt x="5436" y="107"/>
                  </a:move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3" name="Freeform 22"/>
            <p:cNvSpPr>
              <a:spLocks/>
            </p:cNvSpPr>
            <p:nvPr/>
          </p:nvSpPr>
          <p:spPr bwMode="auto">
            <a:xfrm>
              <a:off x="1284" y="2497"/>
              <a:ext cx="702" cy="837"/>
            </a:xfrm>
            <a:custGeom>
              <a:avLst/>
              <a:gdLst>
                <a:gd name="T0" fmla="*/ 0 w 5619"/>
                <a:gd name="T1" fmla="*/ 0 h 6696"/>
                <a:gd name="T2" fmla="*/ 0 w 5619"/>
                <a:gd name="T3" fmla="*/ 0 h 6696"/>
                <a:gd name="T4" fmla="*/ 0 w 5619"/>
                <a:gd name="T5" fmla="*/ 0 h 6696"/>
                <a:gd name="T6" fmla="*/ 0 w 5619"/>
                <a:gd name="T7" fmla="*/ 0 h 6696"/>
                <a:gd name="T8" fmla="*/ 0 w 5619"/>
                <a:gd name="T9" fmla="*/ 0 h 6696"/>
                <a:gd name="T10" fmla="*/ 0 w 5619"/>
                <a:gd name="T11" fmla="*/ 0 h 6696"/>
                <a:gd name="T12" fmla="*/ 0 w 5619"/>
                <a:gd name="T13" fmla="*/ 0 h 6696"/>
                <a:gd name="T14" fmla="*/ 0 w 5619"/>
                <a:gd name="T15" fmla="*/ 0 h 6696"/>
                <a:gd name="T16" fmla="*/ 0 w 5619"/>
                <a:gd name="T17" fmla="*/ 0 h 6696"/>
                <a:gd name="T18" fmla="*/ 0 w 5619"/>
                <a:gd name="T19" fmla="*/ 0 h 6696"/>
                <a:gd name="T20" fmla="*/ 0 w 5619"/>
                <a:gd name="T21" fmla="*/ 0 h 6696"/>
                <a:gd name="T22" fmla="*/ 0 w 5619"/>
                <a:gd name="T23" fmla="*/ 0 h 6696"/>
                <a:gd name="T24" fmla="*/ 0 w 5619"/>
                <a:gd name="T25" fmla="*/ 0 h 6696"/>
                <a:gd name="T26" fmla="*/ 0 w 5619"/>
                <a:gd name="T27" fmla="*/ 0 h 6696"/>
                <a:gd name="T28" fmla="*/ 0 w 5619"/>
                <a:gd name="T29" fmla="*/ 0 h 6696"/>
                <a:gd name="T30" fmla="*/ 0 w 5619"/>
                <a:gd name="T31" fmla="*/ 0 h 6696"/>
                <a:gd name="T32" fmla="*/ 0 w 5619"/>
                <a:gd name="T33" fmla="*/ 0 h 6696"/>
                <a:gd name="T34" fmla="*/ 0 w 5619"/>
                <a:gd name="T35" fmla="*/ 0 h 6696"/>
                <a:gd name="T36" fmla="*/ 0 w 5619"/>
                <a:gd name="T37" fmla="*/ 0 h 6696"/>
                <a:gd name="T38" fmla="*/ 0 w 5619"/>
                <a:gd name="T39" fmla="*/ 0 h 6696"/>
                <a:gd name="T40" fmla="*/ 0 w 5619"/>
                <a:gd name="T41" fmla="*/ 0 h 6696"/>
                <a:gd name="T42" fmla="*/ 0 w 5619"/>
                <a:gd name="T43" fmla="*/ 0 h 6696"/>
                <a:gd name="T44" fmla="*/ 0 w 5619"/>
                <a:gd name="T45" fmla="*/ 0 h 6696"/>
                <a:gd name="T46" fmla="*/ 0 w 5619"/>
                <a:gd name="T47" fmla="*/ 0 h 6696"/>
                <a:gd name="T48" fmla="*/ 0 w 5619"/>
                <a:gd name="T49" fmla="*/ 0 h 6696"/>
                <a:gd name="T50" fmla="*/ 0 w 5619"/>
                <a:gd name="T51" fmla="*/ 0 h 6696"/>
                <a:gd name="T52" fmla="*/ 0 w 5619"/>
                <a:gd name="T53" fmla="*/ 0 h 6696"/>
                <a:gd name="T54" fmla="*/ 0 w 5619"/>
                <a:gd name="T55" fmla="*/ 0 h 6696"/>
                <a:gd name="T56" fmla="*/ 0 w 5619"/>
                <a:gd name="T57" fmla="*/ 0 h 6696"/>
                <a:gd name="T58" fmla="*/ 0 w 5619"/>
                <a:gd name="T59" fmla="*/ 0 h 6696"/>
                <a:gd name="T60" fmla="*/ 0 w 5619"/>
                <a:gd name="T61" fmla="*/ 0 h 6696"/>
                <a:gd name="T62" fmla="*/ 0 w 5619"/>
                <a:gd name="T63" fmla="*/ 0 h 6696"/>
                <a:gd name="T64" fmla="*/ 0 w 5619"/>
                <a:gd name="T65" fmla="*/ 0 h 6696"/>
                <a:gd name="T66" fmla="*/ 0 w 5619"/>
                <a:gd name="T67" fmla="*/ 0 h 6696"/>
                <a:gd name="T68" fmla="*/ 0 w 5619"/>
                <a:gd name="T69" fmla="*/ 0 h 6696"/>
                <a:gd name="T70" fmla="*/ 0 w 5619"/>
                <a:gd name="T71" fmla="*/ 0 h 6696"/>
                <a:gd name="T72" fmla="*/ 0 w 5619"/>
                <a:gd name="T73" fmla="*/ 0 h 6696"/>
                <a:gd name="T74" fmla="*/ 0 w 5619"/>
                <a:gd name="T75" fmla="*/ 0 h 6696"/>
                <a:gd name="T76" fmla="*/ 0 w 5619"/>
                <a:gd name="T77" fmla="*/ 0 h 6696"/>
                <a:gd name="T78" fmla="*/ 0 w 5619"/>
                <a:gd name="T79" fmla="*/ 0 h 6696"/>
                <a:gd name="T80" fmla="*/ 0 w 5619"/>
                <a:gd name="T81" fmla="*/ 0 h 6696"/>
                <a:gd name="T82" fmla="*/ 0 w 5619"/>
                <a:gd name="T83" fmla="*/ 0 h 6696"/>
                <a:gd name="T84" fmla="*/ 0 w 5619"/>
                <a:gd name="T85" fmla="*/ 0 h 6696"/>
                <a:gd name="T86" fmla="*/ 0 w 5619"/>
                <a:gd name="T87" fmla="*/ 0 h 66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19"/>
                <a:gd name="T133" fmla="*/ 0 h 6696"/>
                <a:gd name="T134" fmla="*/ 5619 w 5619"/>
                <a:gd name="T135" fmla="*/ 6696 h 66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19" h="6696">
                  <a:moveTo>
                    <a:pt x="5436" y="107"/>
                  </a:moveTo>
                  <a:lnTo>
                    <a:pt x="5436" y="107"/>
                  </a:lnTo>
                  <a:lnTo>
                    <a:pt x="5458" y="125"/>
                  </a:lnTo>
                  <a:lnTo>
                    <a:pt x="5477" y="146"/>
                  </a:lnTo>
                  <a:lnTo>
                    <a:pt x="5496" y="166"/>
                  </a:lnTo>
                  <a:lnTo>
                    <a:pt x="5513" y="187"/>
                  </a:lnTo>
                  <a:lnTo>
                    <a:pt x="5529" y="210"/>
                  </a:lnTo>
                  <a:lnTo>
                    <a:pt x="5544" y="233"/>
                  </a:lnTo>
                  <a:lnTo>
                    <a:pt x="5558" y="257"/>
                  </a:lnTo>
                  <a:lnTo>
                    <a:pt x="5570" y="281"/>
                  </a:lnTo>
                  <a:lnTo>
                    <a:pt x="5580" y="307"/>
                  </a:lnTo>
                  <a:lnTo>
                    <a:pt x="5590" y="333"/>
                  </a:lnTo>
                  <a:lnTo>
                    <a:pt x="5598" y="360"/>
                  </a:lnTo>
                  <a:lnTo>
                    <a:pt x="5605" y="387"/>
                  </a:lnTo>
                  <a:lnTo>
                    <a:pt x="5611" y="414"/>
                  </a:lnTo>
                  <a:lnTo>
                    <a:pt x="5615" y="442"/>
                  </a:lnTo>
                  <a:lnTo>
                    <a:pt x="5617" y="470"/>
                  </a:lnTo>
                  <a:lnTo>
                    <a:pt x="5619" y="499"/>
                  </a:lnTo>
                  <a:lnTo>
                    <a:pt x="5619" y="528"/>
                  </a:lnTo>
                  <a:lnTo>
                    <a:pt x="5618" y="557"/>
                  </a:lnTo>
                  <a:lnTo>
                    <a:pt x="5615" y="587"/>
                  </a:lnTo>
                  <a:lnTo>
                    <a:pt x="5611" y="615"/>
                  </a:lnTo>
                  <a:lnTo>
                    <a:pt x="5606" y="644"/>
                  </a:lnTo>
                  <a:lnTo>
                    <a:pt x="5598" y="674"/>
                  </a:lnTo>
                  <a:lnTo>
                    <a:pt x="5591" y="703"/>
                  </a:lnTo>
                  <a:lnTo>
                    <a:pt x="5581" y="732"/>
                  </a:lnTo>
                  <a:lnTo>
                    <a:pt x="5571" y="761"/>
                  </a:lnTo>
                  <a:lnTo>
                    <a:pt x="5559" y="790"/>
                  </a:lnTo>
                  <a:lnTo>
                    <a:pt x="5546" y="819"/>
                  </a:lnTo>
                  <a:lnTo>
                    <a:pt x="5531" y="846"/>
                  </a:lnTo>
                  <a:lnTo>
                    <a:pt x="5514" y="874"/>
                  </a:lnTo>
                  <a:lnTo>
                    <a:pt x="5497" y="901"/>
                  </a:lnTo>
                  <a:lnTo>
                    <a:pt x="5478" y="928"/>
                  </a:lnTo>
                  <a:lnTo>
                    <a:pt x="5458" y="953"/>
                  </a:lnTo>
                  <a:lnTo>
                    <a:pt x="1016" y="6433"/>
                  </a:lnTo>
                  <a:lnTo>
                    <a:pt x="995" y="6459"/>
                  </a:lnTo>
                  <a:lnTo>
                    <a:pt x="973" y="6483"/>
                  </a:lnTo>
                  <a:lnTo>
                    <a:pt x="949" y="6506"/>
                  </a:lnTo>
                  <a:lnTo>
                    <a:pt x="926" y="6528"/>
                  </a:lnTo>
                  <a:lnTo>
                    <a:pt x="902" y="6548"/>
                  </a:lnTo>
                  <a:lnTo>
                    <a:pt x="876" y="6566"/>
                  </a:lnTo>
                  <a:lnTo>
                    <a:pt x="851" y="6584"/>
                  </a:lnTo>
                  <a:lnTo>
                    <a:pt x="826" y="6601"/>
                  </a:lnTo>
                  <a:lnTo>
                    <a:pt x="798" y="6616"/>
                  </a:lnTo>
                  <a:lnTo>
                    <a:pt x="772" y="6630"/>
                  </a:lnTo>
                  <a:lnTo>
                    <a:pt x="744" y="6642"/>
                  </a:lnTo>
                  <a:lnTo>
                    <a:pt x="717" y="6653"/>
                  </a:lnTo>
                  <a:lnTo>
                    <a:pt x="689" y="6663"/>
                  </a:lnTo>
                  <a:lnTo>
                    <a:pt x="661" y="6673"/>
                  </a:lnTo>
                  <a:lnTo>
                    <a:pt x="633" y="6680"/>
                  </a:lnTo>
                  <a:lnTo>
                    <a:pt x="605" y="6686"/>
                  </a:lnTo>
                  <a:lnTo>
                    <a:pt x="576" y="6690"/>
                  </a:lnTo>
                  <a:lnTo>
                    <a:pt x="548" y="6693"/>
                  </a:lnTo>
                  <a:lnTo>
                    <a:pt x="519" y="6695"/>
                  </a:lnTo>
                  <a:lnTo>
                    <a:pt x="491" y="6696"/>
                  </a:lnTo>
                  <a:lnTo>
                    <a:pt x="464" y="6695"/>
                  </a:lnTo>
                  <a:lnTo>
                    <a:pt x="436" y="6692"/>
                  </a:lnTo>
                  <a:lnTo>
                    <a:pt x="409" y="6688"/>
                  </a:lnTo>
                  <a:lnTo>
                    <a:pt x="381" y="6683"/>
                  </a:lnTo>
                  <a:lnTo>
                    <a:pt x="355" y="6677"/>
                  </a:lnTo>
                  <a:lnTo>
                    <a:pt x="329" y="6669"/>
                  </a:lnTo>
                  <a:lnTo>
                    <a:pt x="302" y="6658"/>
                  </a:lnTo>
                  <a:lnTo>
                    <a:pt x="278" y="6647"/>
                  </a:lnTo>
                  <a:lnTo>
                    <a:pt x="253" y="6635"/>
                  </a:lnTo>
                  <a:lnTo>
                    <a:pt x="229" y="6621"/>
                  </a:lnTo>
                  <a:lnTo>
                    <a:pt x="206" y="6605"/>
                  </a:lnTo>
                  <a:lnTo>
                    <a:pt x="184" y="6587"/>
                  </a:lnTo>
                  <a:lnTo>
                    <a:pt x="162" y="6569"/>
                  </a:lnTo>
                  <a:lnTo>
                    <a:pt x="142" y="6550"/>
                  </a:lnTo>
                  <a:lnTo>
                    <a:pt x="123" y="6530"/>
                  </a:lnTo>
                  <a:lnTo>
                    <a:pt x="106" y="6508"/>
                  </a:lnTo>
                  <a:lnTo>
                    <a:pt x="89" y="6486"/>
                  </a:lnTo>
                  <a:lnTo>
                    <a:pt x="75" y="6463"/>
                  </a:lnTo>
                  <a:lnTo>
                    <a:pt x="61" y="6438"/>
                  </a:lnTo>
                  <a:lnTo>
                    <a:pt x="49" y="6414"/>
                  </a:lnTo>
                  <a:lnTo>
                    <a:pt x="39" y="6389"/>
                  </a:lnTo>
                  <a:lnTo>
                    <a:pt x="29" y="6362"/>
                  </a:lnTo>
                  <a:lnTo>
                    <a:pt x="20" y="6336"/>
                  </a:lnTo>
                  <a:lnTo>
                    <a:pt x="14" y="6309"/>
                  </a:lnTo>
                  <a:lnTo>
                    <a:pt x="8" y="6281"/>
                  </a:lnTo>
                  <a:lnTo>
                    <a:pt x="4" y="6253"/>
                  </a:lnTo>
                  <a:lnTo>
                    <a:pt x="2" y="6226"/>
                  </a:lnTo>
                  <a:lnTo>
                    <a:pt x="0" y="6196"/>
                  </a:lnTo>
                  <a:lnTo>
                    <a:pt x="0" y="6168"/>
                  </a:lnTo>
                  <a:lnTo>
                    <a:pt x="1" y="6138"/>
                  </a:lnTo>
                  <a:lnTo>
                    <a:pt x="4" y="6109"/>
                  </a:lnTo>
                  <a:lnTo>
                    <a:pt x="8" y="6080"/>
                  </a:lnTo>
                  <a:lnTo>
                    <a:pt x="13" y="6050"/>
                  </a:lnTo>
                  <a:lnTo>
                    <a:pt x="20" y="6021"/>
                  </a:lnTo>
                  <a:lnTo>
                    <a:pt x="29" y="5993"/>
                  </a:lnTo>
                  <a:lnTo>
                    <a:pt x="38" y="5963"/>
                  </a:lnTo>
                  <a:lnTo>
                    <a:pt x="48" y="5934"/>
                  </a:lnTo>
                  <a:lnTo>
                    <a:pt x="60" y="5905"/>
                  </a:lnTo>
                  <a:lnTo>
                    <a:pt x="73" y="5877"/>
                  </a:lnTo>
                  <a:lnTo>
                    <a:pt x="88" y="5849"/>
                  </a:lnTo>
                  <a:lnTo>
                    <a:pt x="105" y="5821"/>
                  </a:lnTo>
                  <a:lnTo>
                    <a:pt x="122" y="5794"/>
                  </a:lnTo>
                  <a:lnTo>
                    <a:pt x="141" y="5768"/>
                  </a:lnTo>
                  <a:lnTo>
                    <a:pt x="161" y="5741"/>
                  </a:lnTo>
                  <a:lnTo>
                    <a:pt x="4603" y="261"/>
                  </a:lnTo>
                  <a:lnTo>
                    <a:pt x="4624" y="236"/>
                  </a:lnTo>
                  <a:lnTo>
                    <a:pt x="4646" y="213"/>
                  </a:lnTo>
                  <a:lnTo>
                    <a:pt x="4670" y="189"/>
                  </a:lnTo>
                  <a:lnTo>
                    <a:pt x="4693" y="168"/>
                  </a:lnTo>
                  <a:lnTo>
                    <a:pt x="4717" y="148"/>
                  </a:lnTo>
                  <a:lnTo>
                    <a:pt x="4743" y="128"/>
                  </a:lnTo>
                  <a:lnTo>
                    <a:pt x="4768" y="111"/>
                  </a:lnTo>
                  <a:lnTo>
                    <a:pt x="4794" y="95"/>
                  </a:lnTo>
                  <a:lnTo>
                    <a:pt x="4821" y="80"/>
                  </a:lnTo>
                  <a:lnTo>
                    <a:pt x="4847" y="66"/>
                  </a:lnTo>
                  <a:lnTo>
                    <a:pt x="4874" y="53"/>
                  </a:lnTo>
                  <a:lnTo>
                    <a:pt x="4902" y="41"/>
                  </a:lnTo>
                  <a:lnTo>
                    <a:pt x="4930" y="32"/>
                  </a:lnTo>
                  <a:lnTo>
                    <a:pt x="4959" y="23"/>
                  </a:lnTo>
                  <a:lnTo>
                    <a:pt x="4986" y="16"/>
                  </a:lnTo>
                  <a:lnTo>
                    <a:pt x="5014" y="10"/>
                  </a:lnTo>
                  <a:lnTo>
                    <a:pt x="5043" y="6"/>
                  </a:lnTo>
                  <a:lnTo>
                    <a:pt x="5071" y="2"/>
                  </a:lnTo>
                  <a:lnTo>
                    <a:pt x="5100" y="1"/>
                  </a:lnTo>
                  <a:lnTo>
                    <a:pt x="5128" y="0"/>
                  </a:lnTo>
                  <a:lnTo>
                    <a:pt x="5155" y="1"/>
                  </a:lnTo>
                  <a:lnTo>
                    <a:pt x="5183" y="4"/>
                  </a:lnTo>
                  <a:lnTo>
                    <a:pt x="5210" y="7"/>
                  </a:lnTo>
                  <a:lnTo>
                    <a:pt x="5237" y="13"/>
                  </a:lnTo>
                  <a:lnTo>
                    <a:pt x="5265" y="19"/>
                  </a:lnTo>
                  <a:lnTo>
                    <a:pt x="5290" y="27"/>
                  </a:lnTo>
                  <a:lnTo>
                    <a:pt x="5317" y="37"/>
                  </a:lnTo>
                  <a:lnTo>
                    <a:pt x="5342" y="48"/>
                  </a:lnTo>
                  <a:lnTo>
                    <a:pt x="5366" y="61"/>
                  </a:lnTo>
                  <a:lnTo>
                    <a:pt x="5390" y="75"/>
                  </a:lnTo>
                  <a:lnTo>
                    <a:pt x="5413" y="90"/>
                  </a:lnTo>
                  <a:lnTo>
                    <a:pt x="5436" y="107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4" name="Freeform 23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14"/>
                <a:gd name="T157" fmla="*/ 0 h 4306"/>
                <a:gd name="T158" fmla="*/ 3614 w 3614"/>
                <a:gd name="T159" fmla="*/ 4306 h 43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14" h="4306">
                  <a:moveTo>
                    <a:pt x="3394" y="139"/>
                  </a:move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  <a:close/>
                </a:path>
              </a:pathLst>
            </a:custGeom>
            <a:solidFill>
              <a:srgbClr val="7148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5" name="Freeform 24"/>
            <p:cNvSpPr>
              <a:spLocks/>
            </p:cNvSpPr>
            <p:nvPr/>
          </p:nvSpPr>
          <p:spPr bwMode="auto">
            <a:xfrm>
              <a:off x="837" y="3360"/>
              <a:ext cx="452" cy="538"/>
            </a:xfrm>
            <a:custGeom>
              <a:avLst/>
              <a:gdLst>
                <a:gd name="T0" fmla="*/ 0 w 3614"/>
                <a:gd name="T1" fmla="*/ 0 h 4306"/>
                <a:gd name="T2" fmla="*/ 0 w 3614"/>
                <a:gd name="T3" fmla="*/ 0 h 4306"/>
                <a:gd name="T4" fmla="*/ 0 w 3614"/>
                <a:gd name="T5" fmla="*/ 0 h 4306"/>
                <a:gd name="T6" fmla="*/ 0 w 3614"/>
                <a:gd name="T7" fmla="*/ 0 h 4306"/>
                <a:gd name="T8" fmla="*/ 0 w 3614"/>
                <a:gd name="T9" fmla="*/ 0 h 4306"/>
                <a:gd name="T10" fmla="*/ 0 w 3614"/>
                <a:gd name="T11" fmla="*/ 0 h 4306"/>
                <a:gd name="T12" fmla="*/ 0 w 3614"/>
                <a:gd name="T13" fmla="*/ 0 h 4306"/>
                <a:gd name="T14" fmla="*/ 0 w 3614"/>
                <a:gd name="T15" fmla="*/ 0 h 4306"/>
                <a:gd name="T16" fmla="*/ 0 w 3614"/>
                <a:gd name="T17" fmla="*/ 0 h 4306"/>
                <a:gd name="T18" fmla="*/ 0 w 3614"/>
                <a:gd name="T19" fmla="*/ 0 h 4306"/>
                <a:gd name="T20" fmla="*/ 0 w 3614"/>
                <a:gd name="T21" fmla="*/ 0 h 4306"/>
                <a:gd name="T22" fmla="*/ 0 w 3614"/>
                <a:gd name="T23" fmla="*/ 0 h 4306"/>
                <a:gd name="T24" fmla="*/ 0 w 3614"/>
                <a:gd name="T25" fmla="*/ 0 h 4306"/>
                <a:gd name="T26" fmla="*/ 0 w 3614"/>
                <a:gd name="T27" fmla="*/ 0 h 4306"/>
                <a:gd name="T28" fmla="*/ 0 w 3614"/>
                <a:gd name="T29" fmla="*/ 0 h 4306"/>
                <a:gd name="T30" fmla="*/ 0 w 3614"/>
                <a:gd name="T31" fmla="*/ 0 h 4306"/>
                <a:gd name="T32" fmla="*/ 0 w 3614"/>
                <a:gd name="T33" fmla="*/ 0 h 4306"/>
                <a:gd name="T34" fmla="*/ 0 w 3614"/>
                <a:gd name="T35" fmla="*/ 0 h 4306"/>
                <a:gd name="T36" fmla="*/ 0 w 3614"/>
                <a:gd name="T37" fmla="*/ 0 h 4306"/>
                <a:gd name="T38" fmla="*/ 0 w 3614"/>
                <a:gd name="T39" fmla="*/ 0 h 4306"/>
                <a:gd name="T40" fmla="*/ 0 w 3614"/>
                <a:gd name="T41" fmla="*/ 0 h 4306"/>
                <a:gd name="T42" fmla="*/ 0 w 3614"/>
                <a:gd name="T43" fmla="*/ 0 h 4306"/>
                <a:gd name="T44" fmla="*/ 0 w 3614"/>
                <a:gd name="T45" fmla="*/ 0 h 4306"/>
                <a:gd name="T46" fmla="*/ 0 w 3614"/>
                <a:gd name="T47" fmla="*/ 0 h 4306"/>
                <a:gd name="T48" fmla="*/ 0 w 3614"/>
                <a:gd name="T49" fmla="*/ 0 h 4306"/>
                <a:gd name="T50" fmla="*/ 0 w 3614"/>
                <a:gd name="T51" fmla="*/ 0 h 4306"/>
                <a:gd name="T52" fmla="*/ 0 w 3614"/>
                <a:gd name="T53" fmla="*/ 0 h 4306"/>
                <a:gd name="T54" fmla="*/ 0 w 3614"/>
                <a:gd name="T55" fmla="*/ 0 h 4306"/>
                <a:gd name="T56" fmla="*/ 0 w 3614"/>
                <a:gd name="T57" fmla="*/ 0 h 4306"/>
                <a:gd name="T58" fmla="*/ 0 w 3614"/>
                <a:gd name="T59" fmla="*/ 0 h 4306"/>
                <a:gd name="T60" fmla="*/ 0 w 3614"/>
                <a:gd name="T61" fmla="*/ 0 h 4306"/>
                <a:gd name="T62" fmla="*/ 0 w 3614"/>
                <a:gd name="T63" fmla="*/ 0 h 4306"/>
                <a:gd name="T64" fmla="*/ 0 w 3614"/>
                <a:gd name="T65" fmla="*/ 0 h 4306"/>
                <a:gd name="T66" fmla="*/ 0 w 3614"/>
                <a:gd name="T67" fmla="*/ 0 h 4306"/>
                <a:gd name="T68" fmla="*/ 0 w 3614"/>
                <a:gd name="T69" fmla="*/ 0 h 4306"/>
                <a:gd name="T70" fmla="*/ 0 w 3614"/>
                <a:gd name="T71" fmla="*/ 0 h 4306"/>
                <a:gd name="T72" fmla="*/ 0 w 3614"/>
                <a:gd name="T73" fmla="*/ 0 h 4306"/>
                <a:gd name="T74" fmla="*/ 0 w 3614"/>
                <a:gd name="T75" fmla="*/ 0 h 4306"/>
                <a:gd name="T76" fmla="*/ 0 w 3614"/>
                <a:gd name="T77" fmla="*/ 0 h 4306"/>
                <a:gd name="T78" fmla="*/ 0 w 3614"/>
                <a:gd name="T79" fmla="*/ 0 h 4306"/>
                <a:gd name="T80" fmla="*/ 0 w 3614"/>
                <a:gd name="T81" fmla="*/ 0 h 4306"/>
                <a:gd name="T82" fmla="*/ 0 w 3614"/>
                <a:gd name="T83" fmla="*/ 0 h 4306"/>
                <a:gd name="T84" fmla="*/ 0 w 3614"/>
                <a:gd name="T85" fmla="*/ 0 h 4306"/>
                <a:gd name="T86" fmla="*/ 0 w 3614"/>
                <a:gd name="T87" fmla="*/ 0 h 4306"/>
                <a:gd name="T88" fmla="*/ 0 w 3614"/>
                <a:gd name="T89" fmla="*/ 0 h 4306"/>
                <a:gd name="T90" fmla="*/ 0 w 3614"/>
                <a:gd name="T91" fmla="*/ 0 h 4306"/>
                <a:gd name="T92" fmla="*/ 0 w 3614"/>
                <a:gd name="T93" fmla="*/ 0 h 4306"/>
                <a:gd name="T94" fmla="*/ 0 w 3614"/>
                <a:gd name="T95" fmla="*/ 0 h 4306"/>
                <a:gd name="T96" fmla="*/ 0 w 3614"/>
                <a:gd name="T97" fmla="*/ 0 h 4306"/>
                <a:gd name="T98" fmla="*/ 0 w 3614"/>
                <a:gd name="T99" fmla="*/ 0 h 4306"/>
                <a:gd name="T100" fmla="*/ 0 w 3614"/>
                <a:gd name="T101" fmla="*/ 0 h 4306"/>
                <a:gd name="T102" fmla="*/ 0 w 3614"/>
                <a:gd name="T103" fmla="*/ 0 h 4306"/>
                <a:gd name="T104" fmla="*/ 0 w 3614"/>
                <a:gd name="T105" fmla="*/ 0 h 4306"/>
                <a:gd name="T106" fmla="*/ 0 w 3614"/>
                <a:gd name="T107" fmla="*/ 0 h 4306"/>
                <a:gd name="T108" fmla="*/ 0 w 3614"/>
                <a:gd name="T109" fmla="*/ 0 h 4306"/>
                <a:gd name="T110" fmla="*/ 0 w 3614"/>
                <a:gd name="T111" fmla="*/ 0 h 4306"/>
                <a:gd name="T112" fmla="*/ 0 w 3614"/>
                <a:gd name="T113" fmla="*/ 0 h 4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14"/>
                <a:gd name="T172" fmla="*/ 0 h 4306"/>
                <a:gd name="T173" fmla="*/ 3614 w 3614"/>
                <a:gd name="T174" fmla="*/ 4306 h 4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14" h="4306">
                  <a:moveTo>
                    <a:pt x="3394" y="139"/>
                  </a:moveTo>
                  <a:lnTo>
                    <a:pt x="3394" y="139"/>
                  </a:lnTo>
                  <a:lnTo>
                    <a:pt x="3413" y="156"/>
                  </a:lnTo>
                  <a:lnTo>
                    <a:pt x="3432" y="173"/>
                  </a:lnTo>
                  <a:lnTo>
                    <a:pt x="3451" y="191"/>
                  </a:lnTo>
                  <a:lnTo>
                    <a:pt x="3468" y="209"/>
                  </a:lnTo>
                  <a:lnTo>
                    <a:pt x="3484" y="229"/>
                  </a:lnTo>
                  <a:lnTo>
                    <a:pt x="3499" y="248"/>
                  </a:lnTo>
                  <a:lnTo>
                    <a:pt x="3513" y="267"/>
                  </a:lnTo>
                  <a:lnTo>
                    <a:pt x="3528" y="288"/>
                  </a:lnTo>
                  <a:lnTo>
                    <a:pt x="3540" y="308"/>
                  </a:lnTo>
                  <a:lnTo>
                    <a:pt x="3551" y="328"/>
                  </a:lnTo>
                  <a:lnTo>
                    <a:pt x="3562" y="349"/>
                  </a:lnTo>
                  <a:lnTo>
                    <a:pt x="3571" y="370"/>
                  </a:lnTo>
                  <a:lnTo>
                    <a:pt x="3580" y="391"/>
                  </a:lnTo>
                  <a:lnTo>
                    <a:pt x="3588" y="412"/>
                  </a:lnTo>
                  <a:lnTo>
                    <a:pt x="3595" y="433"/>
                  </a:lnTo>
                  <a:lnTo>
                    <a:pt x="3601" y="454"/>
                  </a:lnTo>
                  <a:lnTo>
                    <a:pt x="3606" y="475"/>
                  </a:lnTo>
                  <a:lnTo>
                    <a:pt x="3609" y="495"/>
                  </a:lnTo>
                  <a:lnTo>
                    <a:pt x="3612" y="517"/>
                  </a:lnTo>
                  <a:lnTo>
                    <a:pt x="3614" y="537"/>
                  </a:lnTo>
                  <a:lnTo>
                    <a:pt x="3614" y="557"/>
                  </a:lnTo>
                  <a:lnTo>
                    <a:pt x="3614" y="577"/>
                  </a:lnTo>
                  <a:lnTo>
                    <a:pt x="3612" y="598"/>
                  </a:lnTo>
                  <a:lnTo>
                    <a:pt x="3610" y="617"/>
                  </a:lnTo>
                  <a:lnTo>
                    <a:pt x="3606" y="636"/>
                  </a:lnTo>
                  <a:lnTo>
                    <a:pt x="3601" y="654"/>
                  </a:lnTo>
                  <a:lnTo>
                    <a:pt x="3595" y="674"/>
                  </a:lnTo>
                  <a:lnTo>
                    <a:pt x="3587" y="691"/>
                  </a:lnTo>
                  <a:lnTo>
                    <a:pt x="3579" y="708"/>
                  </a:lnTo>
                  <a:lnTo>
                    <a:pt x="3570" y="725"/>
                  </a:lnTo>
                  <a:lnTo>
                    <a:pt x="3559" y="742"/>
                  </a:lnTo>
                  <a:lnTo>
                    <a:pt x="3548" y="757"/>
                  </a:lnTo>
                  <a:lnTo>
                    <a:pt x="3383" y="962"/>
                  </a:lnTo>
                  <a:lnTo>
                    <a:pt x="3217" y="1165"/>
                  </a:lnTo>
                  <a:lnTo>
                    <a:pt x="3052" y="1370"/>
                  </a:lnTo>
                  <a:lnTo>
                    <a:pt x="2887" y="1574"/>
                  </a:lnTo>
                  <a:lnTo>
                    <a:pt x="2721" y="1778"/>
                  </a:lnTo>
                  <a:lnTo>
                    <a:pt x="2556" y="1982"/>
                  </a:lnTo>
                  <a:lnTo>
                    <a:pt x="2391" y="2186"/>
                  </a:lnTo>
                  <a:lnTo>
                    <a:pt x="2225" y="2390"/>
                  </a:lnTo>
                  <a:lnTo>
                    <a:pt x="2057" y="2592"/>
                  </a:lnTo>
                  <a:lnTo>
                    <a:pt x="1889" y="2794"/>
                  </a:lnTo>
                  <a:lnTo>
                    <a:pt x="1720" y="2995"/>
                  </a:lnTo>
                  <a:lnTo>
                    <a:pt x="1550" y="3194"/>
                  </a:lnTo>
                  <a:lnTo>
                    <a:pt x="1379" y="3394"/>
                  </a:lnTo>
                  <a:lnTo>
                    <a:pt x="1209" y="3593"/>
                  </a:lnTo>
                  <a:lnTo>
                    <a:pt x="1037" y="3792"/>
                  </a:lnTo>
                  <a:lnTo>
                    <a:pt x="867" y="3991"/>
                  </a:lnTo>
                  <a:lnTo>
                    <a:pt x="854" y="4006"/>
                  </a:lnTo>
                  <a:lnTo>
                    <a:pt x="840" y="4019"/>
                  </a:lnTo>
                  <a:lnTo>
                    <a:pt x="824" y="4032"/>
                  </a:lnTo>
                  <a:lnTo>
                    <a:pt x="808" y="4045"/>
                  </a:lnTo>
                  <a:lnTo>
                    <a:pt x="791" y="4057"/>
                  </a:lnTo>
                  <a:lnTo>
                    <a:pt x="773" y="4069"/>
                  </a:lnTo>
                  <a:lnTo>
                    <a:pt x="753" y="4079"/>
                  </a:lnTo>
                  <a:lnTo>
                    <a:pt x="733" y="4090"/>
                  </a:lnTo>
                  <a:lnTo>
                    <a:pt x="690" y="4111"/>
                  </a:lnTo>
                  <a:lnTo>
                    <a:pt x="644" y="4132"/>
                  </a:lnTo>
                  <a:lnTo>
                    <a:pt x="594" y="4152"/>
                  </a:lnTo>
                  <a:lnTo>
                    <a:pt x="540" y="4174"/>
                  </a:lnTo>
                  <a:lnTo>
                    <a:pt x="473" y="4202"/>
                  </a:lnTo>
                  <a:lnTo>
                    <a:pt x="405" y="4228"/>
                  </a:lnTo>
                  <a:lnTo>
                    <a:pt x="369" y="4241"/>
                  </a:lnTo>
                  <a:lnTo>
                    <a:pt x="335" y="4253"/>
                  </a:lnTo>
                  <a:lnTo>
                    <a:pt x="300" y="4265"/>
                  </a:lnTo>
                  <a:lnTo>
                    <a:pt x="266" y="4275"/>
                  </a:lnTo>
                  <a:lnTo>
                    <a:pt x="232" y="4284"/>
                  </a:lnTo>
                  <a:lnTo>
                    <a:pt x="200" y="4292"/>
                  </a:lnTo>
                  <a:lnTo>
                    <a:pt x="167" y="4298"/>
                  </a:lnTo>
                  <a:lnTo>
                    <a:pt x="135" y="4303"/>
                  </a:lnTo>
                  <a:lnTo>
                    <a:pt x="120" y="4304"/>
                  </a:lnTo>
                  <a:lnTo>
                    <a:pt x="104" y="4306"/>
                  </a:lnTo>
                  <a:lnTo>
                    <a:pt x="89" y="4306"/>
                  </a:lnTo>
                  <a:lnTo>
                    <a:pt x="75" y="4306"/>
                  </a:lnTo>
                  <a:lnTo>
                    <a:pt x="61" y="4306"/>
                  </a:lnTo>
                  <a:lnTo>
                    <a:pt x="47" y="4305"/>
                  </a:lnTo>
                  <a:lnTo>
                    <a:pt x="33" y="4303"/>
                  </a:lnTo>
                  <a:lnTo>
                    <a:pt x="20" y="4301"/>
                  </a:lnTo>
                  <a:lnTo>
                    <a:pt x="15" y="4288"/>
                  </a:lnTo>
                  <a:lnTo>
                    <a:pt x="12" y="4274"/>
                  </a:lnTo>
                  <a:lnTo>
                    <a:pt x="8" y="4259"/>
                  </a:lnTo>
                  <a:lnTo>
                    <a:pt x="6" y="4244"/>
                  </a:lnTo>
                  <a:lnTo>
                    <a:pt x="4" y="4230"/>
                  </a:lnTo>
                  <a:lnTo>
                    <a:pt x="2" y="4214"/>
                  </a:lnTo>
                  <a:lnTo>
                    <a:pt x="1" y="4198"/>
                  </a:lnTo>
                  <a:lnTo>
                    <a:pt x="0" y="4181"/>
                  </a:lnTo>
                  <a:lnTo>
                    <a:pt x="0" y="4147"/>
                  </a:lnTo>
                  <a:lnTo>
                    <a:pt x="1" y="4112"/>
                  </a:lnTo>
                  <a:lnTo>
                    <a:pt x="4" y="4076"/>
                  </a:lnTo>
                  <a:lnTo>
                    <a:pt x="8" y="4038"/>
                  </a:lnTo>
                  <a:lnTo>
                    <a:pt x="12" y="4001"/>
                  </a:lnTo>
                  <a:lnTo>
                    <a:pt x="18" y="3962"/>
                  </a:lnTo>
                  <a:lnTo>
                    <a:pt x="25" y="3923"/>
                  </a:lnTo>
                  <a:lnTo>
                    <a:pt x="32" y="3884"/>
                  </a:lnTo>
                  <a:lnTo>
                    <a:pt x="48" y="3806"/>
                  </a:lnTo>
                  <a:lnTo>
                    <a:pt x="64" y="3730"/>
                  </a:lnTo>
                  <a:lnTo>
                    <a:pt x="76" y="3672"/>
                  </a:lnTo>
                  <a:lnTo>
                    <a:pt x="87" y="3617"/>
                  </a:lnTo>
                  <a:lnTo>
                    <a:pt x="98" y="3566"/>
                  </a:lnTo>
                  <a:lnTo>
                    <a:pt x="110" y="3520"/>
                  </a:lnTo>
                  <a:lnTo>
                    <a:pt x="117" y="3497"/>
                  </a:lnTo>
                  <a:lnTo>
                    <a:pt x="124" y="3477"/>
                  </a:lnTo>
                  <a:lnTo>
                    <a:pt x="131" y="3457"/>
                  </a:lnTo>
                  <a:lnTo>
                    <a:pt x="139" y="3437"/>
                  </a:lnTo>
                  <a:lnTo>
                    <a:pt x="148" y="3418"/>
                  </a:lnTo>
                  <a:lnTo>
                    <a:pt x="157" y="3401"/>
                  </a:lnTo>
                  <a:lnTo>
                    <a:pt x="167" y="3385"/>
                  </a:lnTo>
                  <a:lnTo>
                    <a:pt x="179" y="3369"/>
                  </a:lnTo>
                  <a:lnTo>
                    <a:pt x="337" y="3163"/>
                  </a:lnTo>
                  <a:lnTo>
                    <a:pt x="495" y="2956"/>
                  </a:lnTo>
                  <a:lnTo>
                    <a:pt x="653" y="2749"/>
                  </a:lnTo>
                  <a:lnTo>
                    <a:pt x="811" y="2544"/>
                  </a:lnTo>
                  <a:lnTo>
                    <a:pt x="969" y="2338"/>
                  </a:lnTo>
                  <a:lnTo>
                    <a:pt x="1128" y="2133"/>
                  </a:lnTo>
                  <a:lnTo>
                    <a:pt x="1290" y="1929"/>
                  </a:lnTo>
                  <a:lnTo>
                    <a:pt x="1451" y="1726"/>
                  </a:lnTo>
                  <a:lnTo>
                    <a:pt x="1614" y="1524"/>
                  </a:lnTo>
                  <a:lnTo>
                    <a:pt x="1777" y="1322"/>
                  </a:lnTo>
                  <a:lnTo>
                    <a:pt x="1941" y="1121"/>
                  </a:lnTo>
                  <a:lnTo>
                    <a:pt x="2104" y="919"/>
                  </a:lnTo>
                  <a:lnTo>
                    <a:pt x="2268" y="718"/>
                  </a:lnTo>
                  <a:lnTo>
                    <a:pt x="2431" y="517"/>
                  </a:lnTo>
                  <a:lnTo>
                    <a:pt x="2595" y="315"/>
                  </a:lnTo>
                  <a:lnTo>
                    <a:pt x="2759" y="113"/>
                  </a:lnTo>
                  <a:lnTo>
                    <a:pt x="2771" y="98"/>
                  </a:lnTo>
                  <a:lnTo>
                    <a:pt x="2785" y="85"/>
                  </a:lnTo>
                  <a:lnTo>
                    <a:pt x="2800" y="73"/>
                  </a:lnTo>
                  <a:lnTo>
                    <a:pt x="2815" y="61"/>
                  </a:lnTo>
                  <a:lnTo>
                    <a:pt x="2831" y="50"/>
                  </a:lnTo>
                  <a:lnTo>
                    <a:pt x="2847" y="40"/>
                  </a:lnTo>
                  <a:lnTo>
                    <a:pt x="2864" y="32"/>
                  </a:lnTo>
                  <a:lnTo>
                    <a:pt x="2883" y="24"/>
                  </a:lnTo>
                  <a:lnTo>
                    <a:pt x="2901" y="18"/>
                  </a:lnTo>
                  <a:lnTo>
                    <a:pt x="2920" y="13"/>
                  </a:lnTo>
                  <a:lnTo>
                    <a:pt x="2939" y="8"/>
                  </a:lnTo>
                  <a:lnTo>
                    <a:pt x="2959" y="5"/>
                  </a:lnTo>
                  <a:lnTo>
                    <a:pt x="2979" y="2"/>
                  </a:lnTo>
                  <a:lnTo>
                    <a:pt x="3000" y="1"/>
                  </a:lnTo>
                  <a:lnTo>
                    <a:pt x="3022" y="0"/>
                  </a:lnTo>
                  <a:lnTo>
                    <a:pt x="3043" y="0"/>
                  </a:lnTo>
                  <a:lnTo>
                    <a:pt x="3064" y="2"/>
                  </a:lnTo>
                  <a:lnTo>
                    <a:pt x="3087" y="4"/>
                  </a:lnTo>
                  <a:lnTo>
                    <a:pt x="3108" y="7"/>
                  </a:lnTo>
                  <a:lnTo>
                    <a:pt x="3130" y="12"/>
                  </a:lnTo>
                  <a:lnTo>
                    <a:pt x="3152" y="17"/>
                  </a:lnTo>
                  <a:lnTo>
                    <a:pt x="3176" y="23"/>
                  </a:lnTo>
                  <a:lnTo>
                    <a:pt x="3198" y="30"/>
                  </a:lnTo>
                  <a:lnTo>
                    <a:pt x="3220" y="38"/>
                  </a:lnTo>
                  <a:lnTo>
                    <a:pt x="3243" y="47"/>
                  </a:lnTo>
                  <a:lnTo>
                    <a:pt x="3265" y="57"/>
                  </a:lnTo>
                  <a:lnTo>
                    <a:pt x="3287" y="69"/>
                  </a:lnTo>
                  <a:lnTo>
                    <a:pt x="3309" y="81"/>
                  </a:lnTo>
                  <a:lnTo>
                    <a:pt x="3331" y="94"/>
                  </a:lnTo>
                  <a:lnTo>
                    <a:pt x="3352" y="107"/>
                  </a:lnTo>
                  <a:lnTo>
                    <a:pt x="3372" y="122"/>
                  </a:lnTo>
                  <a:lnTo>
                    <a:pt x="3394" y="13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7" name="Freeform 26"/>
            <p:cNvSpPr>
              <a:spLocks/>
            </p:cNvSpPr>
            <p:nvPr/>
          </p:nvSpPr>
          <p:spPr bwMode="auto">
            <a:xfrm>
              <a:off x="696" y="3792"/>
              <a:ext cx="237" cy="279"/>
            </a:xfrm>
            <a:custGeom>
              <a:avLst/>
              <a:gdLst>
                <a:gd name="T0" fmla="*/ 0 w 1896"/>
                <a:gd name="T1" fmla="*/ 0 h 2229"/>
                <a:gd name="T2" fmla="*/ 0 w 1896"/>
                <a:gd name="T3" fmla="*/ 0 h 2229"/>
                <a:gd name="T4" fmla="*/ 0 w 1896"/>
                <a:gd name="T5" fmla="*/ 0 h 2229"/>
                <a:gd name="T6" fmla="*/ 0 w 1896"/>
                <a:gd name="T7" fmla="*/ 0 h 2229"/>
                <a:gd name="T8" fmla="*/ 0 w 1896"/>
                <a:gd name="T9" fmla="*/ 0 h 2229"/>
                <a:gd name="T10" fmla="*/ 0 w 1896"/>
                <a:gd name="T11" fmla="*/ 0 h 2229"/>
                <a:gd name="T12" fmla="*/ 0 w 1896"/>
                <a:gd name="T13" fmla="*/ 0 h 2229"/>
                <a:gd name="T14" fmla="*/ 0 w 1896"/>
                <a:gd name="T15" fmla="*/ 0 h 2229"/>
                <a:gd name="T16" fmla="*/ 0 w 1896"/>
                <a:gd name="T17" fmla="*/ 0 h 2229"/>
                <a:gd name="T18" fmla="*/ 0 w 1896"/>
                <a:gd name="T19" fmla="*/ 0 h 2229"/>
                <a:gd name="T20" fmla="*/ 0 w 1896"/>
                <a:gd name="T21" fmla="*/ 0 h 22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6"/>
                <a:gd name="T34" fmla="*/ 0 h 2229"/>
                <a:gd name="T35" fmla="*/ 1896 w 1896"/>
                <a:gd name="T36" fmla="*/ 2229 h 22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6" h="2229">
                  <a:moveTo>
                    <a:pt x="0" y="2229"/>
                  </a:moveTo>
                  <a:lnTo>
                    <a:pt x="523" y="2013"/>
                  </a:lnTo>
                  <a:lnTo>
                    <a:pt x="1044" y="1796"/>
                  </a:lnTo>
                  <a:lnTo>
                    <a:pt x="1471" y="1107"/>
                  </a:lnTo>
                  <a:lnTo>
                    <a:pt x="1896" y="417"/>
                  </a:lnTo>
                  <a:lnTo>
                    <a:pt x="1639" y="209"/>
                  </a:lnTo>
                  <a:lnTo>
                    <a:pt x="1380" y="0"/>
                  </a:lnTo>
                  <a:lnTo>
                    <a:pt x="794" y="559"/>
                  </a:lnTo>
                  <a:lnTo>
                    <a:pt x="209" y="1120"/>
                  </a:lnTo>
                  <a:lnTo>
                    <a:pt x="105" y="1675"/>
                  </a:lnTo>
                  <a:lnTo>
                    <a:pt x="0" y="2229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8" name="Freeform 27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9" name="Freeform 28"/>
            <p:cNvSpPr>
              <a:spLocks/>
            </p:cNvSpPr>
            <p:nvPr/>
          </p:nvSpPr>
          <p:spPr bwMode="auto">
            <a:xfrm>
              <a:off x="696" y="3942"/>
              <a:ext cx="105" cy="129"/>
            </a:xfrm>
            <a:custGeom>
              <a:avLst/>
              <a:gdLst>
                <a:gd name="T0" fmla="*/ 0 w 842"/>
                <a:gd name="T1" fmla="*/ 0 h 1027"/>
                <a:gd name="T2" fmla="*/ 0 w 842"/>
                <a:gd name="T3" fmla="*/ 0 h 1027"/>
                <a:gd name="T4" fmla="*/ 0 w 842"/>
                <a:gd name="T5" fmla="*/ 0 h 1027"/>
                <a:gd name="T6" fmla="*/ 0 w 842"/>
                <a:gd name="T7" fmla="*/ 0 h 1027"/>
                <a:gd name="T8" fmla="*/ 0 w 842"/>
                <a:gd name="T9" fmla="*/ 0 h 10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2"/>
                <a:gd name="T16" fmla="*/ 0 h 1027"/>
                <a:gd name="T17" fmla="*/ 842 w 842"/>
                <a:gd name="T18" fmla="*/ 1027 h 10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2" h="1027">
                  <a:moveTo>
                    <a:pt x="820" y="0"/>
                  </a:moveTo>
                  <a:lnTo>
                    <a:pt x="842" y="18"/>
                  </a:lnTo>
                  <a:lnTo>
                    <a:pt x="23" y="1027"/>
                  </a:lnTo>
                  <a:lnTo>
                    <a:pt x="0" y="1009"/>
                  </a:lnTo>
                  <a:lnTo>
                    <a:pt x="820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0" name="Freeform 29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Freeform 30"/>
            <p:cNvSpPr>
              <a:spLocks/>
            </p:cNvSpPr>
            <p:nvPr/>
          </p:nvSpPr>
          <p:spPr bwMode="auto">
            <a:xfrm>
              <a:off x="1518" y="2609"/>
              <a:ext cx="513" cy="621"/>
            </a:xfrm>
            <a:custGeom>
              <a:avLst/>
              <a:gdLst>
                <a:gd name="T0" fmla="*/ 0 w 4107"/>
                <a:gd name="T1" fmla="*/ 0 h 4967"/>
                <a:gd name="T2" fmla="*/ 0 w 4107"/>
                <a:gd name="T3" fmla="*/ 0 h 4967"/>
                <a:gd name="T4" fmla="*/ 0 w 4107"/>
                <a:gd name="T5" fmla="*/ 0 h 4967"/>
                <a:gd name="T6" fmla="*/ 0 w 4107"/>
                <a:gd name="T7" fmla="*/ 0 h 4967"/>
                <a:gd name="T8" fmla="*/ 0 w 4107"/>
                <a:gd name="T9" fmla="*/ 0 h 49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07"/>
                <a:gd name="T16" fmla="*/ 0 h 4967"/>
                <a:gd name="T17" fmla="*/ 4107 w 4107"/>
                <a:gd name="T18" fmla="*/ 4967 h 49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07" h="4967">
                  <a:moveTo>
                    <a:pt x="3872" y="0"/>
                  </a:moveTo>
                  <a:lnTo>
                    <a:pt x="4107" y="189"/>
                  </a:lnTo>
                  <a:lnTo>
                    <a:pt x="234" y="4967"/>
                  </a:lnTo>
                  <a:lnTo>
                    <a:pt x="0" y="4778"/>
                  </a:lnTo>
                  <a:lnTo>
                    <a:pt x="3872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Freeform 31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E894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Freeform 32"/>
            <p:cNvSpPr>
              <a:spLocks/>
            </p:cNvSpPr>
            <p:nvPr/>
          </p:nvSpPr>
          <p:spPr bwMode="auto">
            <a:xfrm>
              <a:off x="1937" y="2592"/>
              <a:ext cx="74" cy="79"/>
            </a:xfrm>
            <a:custGeom>
              <a:avLst/>
              <a:gdLst>
                <a:gd name="T0" fmla="*/ 0 w 588"/>
                <a:gd name="T1" fmla="*/ 0 h 626"/>
                <a:gd name="T2" fmla="*/ 0 w 588"/>
                <a:gd name="T3" fmla="*/ 0 h 626"/>
                <a:gd name="T4" fmla="*/ 0 w 588"/>
                <a:gd name="T5" fmla="*/ 0 h 626"/>
                <a:gd name="T6" fmla="*/ 0 w 588"/>
                <a:gd name="T7" fmla="*/ 0 h 626"/>
                <a:gd name="T8" fmla="*/ 0 w 588"/>
                <a:gd name="T9" fmla="*/ 0 h 6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"/>
                <a:gd name="T16" fmla="*/ 0 h 626"/>
                <a:gd name="T17" fmla="*/ 588 w 588"/>
                <a:gd name="T18" fmla="*/ 626 h 6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" h="626">
                  <a:moveTo>
                    <a:pt x="354" y="0"/>
                  </a:moveTo>
                  <a:lnTo>
                    <a:pt x="588" y="189"/>
                  </a:lnTo>
                  <a:lnTo>
                    <a:pt x="235" y="626"/>
                  </a:lnTo>
                  <a:lnTo>
                    <a:pt x="0" y="437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9" name="Picture 5" descr="16919605_Solnuyshk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3343275"/>
            <a:ext cx="2133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5949 C 0.00521 -0.07454 0.01354 -0.08866 0.02934 -0.09375 C 0.03246 -0.09306 0.03802 -0.09583 0.03906 -0.09167 C 0.04392 -0.06481 0.04045 -0.0588 0.03385 -0.04213 C 0.03437 -0.03634 0.03229 -0.02847 0.03576 -0.025 C 0.03941 -0.02153 0.04444 -0.025 0.04861 -0.02708 C 0.06146 -0.0338 0.06545 -0.04352 0.07587 -0.05301 C 0.08108 -0.06643 0.08125 -0.06551 0.08385 -0.08102 C 0.0842 -0.0831 0.08733 -0.08727 0.08542 -0.08727 C 0.08368 -0.08727 0.08333 -0.0831 0.08194 -0.08102 C 0.08021 -0.06088 0.07604 -0.03912 0.06962 -0.0206 C 0.06823 -0.01157 0.06545 0.00347 0.05816 0.00718 C 0.05399 0.00926 0.04948 0.00972 0.04514 0.01157 C 0.04045 0.01088 0.03524 0.01273 0.03108 0.00949 C 0.02917 0.00833 0.03281 0.00463 0.03385 0.00301 C 0.04375 -0.0081 0.05399 -0.00972 0.06632 -0.01204 C 0.07361 -0.01551 0.0816 -0.0213 0.08871 -0.02708 C 0.09306 -0.03102 0.10139 -0.04005 0.10139 -0.03981 C 0.10469 -0.04653 0.10816 -0.05301 0.11094 -0.05949 C 0.11337 -0.06412 0.11389 -0.06991 0.1158 -0.07454 C 0.11649 -0.07731 0.11962 -0.08218 0.11771 -0.0831 C 0.11146 -0.08565 0.10642 -0.06157 0.10642 -0.06134 C 0.10017 -0.03704 0.09635 -0.01157 0.09201 0.01366 C 0.0908 0.01944 0.08924 0.02523 0.08871 0.03102 C 0.08837 0.03519 0.08715 0.04815 0.08715 0.04375 C 0.08715 0.02685 0.08941 0.01667 0.09496 0.00301 C 0.09722 -0.00278 0.10139 -0.01435 0.10139 -0.01412 C 0.10278 -0.02245 0.1033 -0.03171 0.10816 -0.03796 C 0.11007 -0.04051 0.11233 -0.0419 0.11441 -0.04444 C 0.11927 -0.05069 0.12014 -0.05417 0.12726 -0.05718 C 0.12969 -0.04398 0.12691 -0.03264 0.12222 -0.0206 C 0.1217 -0.01551 0.12083 -0.01065 0.12083 -0.00556 C 0.12083 -0.00324 0.12066 0.00093 0.12222 0.00093 C 0.12552 0.00093 0.1276 -0.00347 0.13038 -0.00556 C 0.14896 -0.01898 0.13802 -0.00833 0.15295 -0.025 C 0.15833 -0.03958 0.16181 -0.03588 0.1592 -0.05301 C 0.15608 -0.04375 0.15434 -0.03727 0.15295 -0.02708 C 0.15486 -0.0037 0.15191 -0.00625 0.16736 -0.00139 C 0.18576 -0.00347 0.18767 0.00046 0.19444 -0.01852 C 0.19184 -0.04352 0.19583 -0.0588 0.17708 -0.06366 C 0.17187 -0.06296 0.16719 -0.06366 0.16267 -0.06157 C 0.16059 -0.06065 0.15833 -0.05741 0.1592 -0.05509 C 0.16024 -0.05255 0.16354 -0.0537 0.1658 -0.05301 C 0.18212 -0.05532 0.19392 -0.05556 0.20885 -0.06157 C 0.21354 -0.06343 0.22187 -0.06806 0.22187 -0.06782 C 0.22344 -0.07014 0.225 -0.07245 0.22656 -0.07454 C 0.22708 -0.07523 0.22517 -0.07222 0.22517 -0.07199 C 0.22465 -0.06944 0.22431 -0.06643 0.22361 -0.06366 C 0.22274 -0.05995 0.22101 -0.05671 0.22014 -0.05301 C 0.21406 -0.02106 0.22083 -0.0412 0.21406 -0.02292 C 0.21354 -0.02014 0.21302 -0.01713 0.21233 -0.01435 C 0.21146 -0.01134 0.21076 -0.00347 0.20885 -0.00556 C 0.20694 -0.0081 0.20972 -0.01296 0.21076 -0.01643 C 0.21163 -0.01968 0.21424 -0.02199 0.21545 -0.025 C 0.21788 -0.03056 0.21962 -0.03634 0.22187 -0.04213 C 0.22361 -0.04699 0.22465 -0.05231 0.22656 -0.05718 C 0.23212 -0.07014 0.23542 -0.07778 0.24444 -0.08518 C 0.24549 -0.08634 0.24757 -0.08657 0.24896 -0.08727 C 0.25069 -0.08796 0.25573 -0.08958 0.25434 -0.08958 C 0.25121 -0.08958 0.24861 -0.08796 0.24583 -0.08727 C 0.24323 -0.08333 0.23924 -0.08079 0.23628 -0.07662 C 0.23281 -0.0713 0.22656 -0.05949 0.22656 -0.05926 C 0.225 -0.05255 0.21875 -0.04005 0.21875 -0.03981 C 0.2224 -0.02477 0.22656 -0.01806 0.23785 -0.01435 C 0.2408 -0.01643 0.24375 -0.01782 0.24583 -0.0206 C 0.2474 -0.02222 0.24757 -0.0287 0.24896 -0.02708 C 0.25208 -0.02454 0.25052 -0.01782 0.2526 -0.01435 C 0.25937 -0.00301 0.2717 -0.00255 0.28125 0.00093 C 0.29097 -0.00023 0.29687 -3.7037E-7 0.30538 -0.00347 C 0.30885 -0.00486 0.31493 -0.00787 0.31493 -0.00764 C 0.32726 -0.02361 0.32431 -0.02153 0.32951 -0.04213 C 0.32899 -0.04907 0.33108 -0.06921 0.32101 -0.07222 C 0.31667 -0.07361 0.31181 -0.07083 0.30729 -0.07014 C 0.30399 -0.05764 0.30226 -0.03148 0.30226 -0.03125 C 0.30278 -0.02361 0.30191 -0.01528 0.30382 -0.00787 C 0.30417 -0.00579 0.30712 -0.00509 0.30851 -0.00556 C 0.31042 -0.00602 0.31163 -0.0088 0.31337 -0.00995 C 0.3184 -0.01343 0.32431 -0.01505 0.32951 -0.01852 C 0.33559 -0.02662 0.33681 -0.03171 0.3401 -0.04213 C 0.34219 -0.04792 0.34687 -0.05949 0.34687 -0.05926 C 0.34566 -0.04931 0.34444 -0.0375 0.34201 -0.02708 C 0.34201 -0.02616 0.33837 -0.01204 0.33889 -0.01204 C 0.34132 -0.01204 0.34115 -0.01782 0.34201 -0.0206 C 0.34323 -0.02292 0.34444 -0.025 0.34531 -0.02708 C 0.34913 -0.04884 0.35694 -0.06551 0.36458 -0.08518 C 0.36597 -0.08796 0.36632 -0.09167 0.36806 -0.09375 C 0.36962 -0.0956 0.37153 -0.09537 0.37413 -0.09606 C 0.37465 -0.09398 0.37708 -0.09143 0.37587 -0.08958 C 0.37378 -0.08542 0.36632 -0.08102 0.36632 -0.08079 C 0.36337 -0.0706 0.35816 -0.05995 0.3533 -0.05069 C 0.35121 -0.04074 0.35121 -0.03518 0.34687 -0.02708 C 0.34184 -0.00556 0.36267 -0.0037 0.37413 -0.00139 C 0.3875 -0.00718 0.38941 -0.02361 0.39687 -0.03796 C 0.39861 -0.04722 0.39965 -0.0544 0.39844 -0.06366 C 0.39531 -0.05417 0.39201 -0.04653 0.38889 -0.03796 C 0.38542 -0.01968 0.38368 -0.00764 0.39844 -0.00139 C 0.41458 -0.00556 0.41996 -0.01944 0.42743 -0.03796 C 0.42917 -0.05231 0.4342 -0.06968 0.42378 -0.08102 C 0.42257 -0.08264 0.41128 -0.08518 0.41128 -0.08495 C 0.39965 -0.08125 0.39427 -0.07986 0.39045 -0.06574 C 0.38976 -0.06366 0.38941 -0.06157 0.38889 -0.05949 C 0.3875 -0.05648 0.38299 -0.05046 0.38542 -0.05069 C 0.39201 -0.05162 0.39774 -0.05926 0.40451 -0.06157 C 0.41267 -0.06412 0.42049 -0.06759 0.42917 -0.07014 C 0.43229 -0.07292 0.4375 -0.07384 0.43854 -0.0787 C 0.44062 -0.08819 0.43871 -0.08356 0.44514 -0.09167 C 0.44062 -0.075 0.43871 -0.05718 0.43524 -0.04005 C 0.43229 -0.02477 0.42378 0.00208 0.42378 0.01806 C 0.42378 0.02037 0.42517 0.01366 0.42569 0.01157 C 0.42621 0.00764 0.42795 -0.00162 0.42917 -0.00556 C 0.43108 -0.01944 0.43229 -0.03194 0.43403 -0.04653 C 0.4401 -0.0294 0.43958 -0.03218 0.45295 -0.04005 C 0.46476 -0.05579 0.47396 -0.06782 0.47396 -0.09167 C 0.47396 -0.09468 0.47309 -0.08588 0.47222 -0.0831 C 0.46892 -0.07014 0.46493 -0.05718 0.46094 -0.04444 C 0.45955 -0.03935 0.45781 -0.03449 0.45625 -0.0294 C 0.45521 -0.02569 0.45295 -0.01852 0.45295 -0.01829 C 0.45139 -0.00347 0.4474 0.01458 0.45781 0.02454 C 0.47639 0.01204 0.48802 0.00208 0.49496 -0.025 C 0.49757 -0.04954 0.49705 -0.03704 0.49323 -0.07662 C 0.49288 -0.07963 0.49201 -0.08241 0.49167 -0.08518 C 0.49115 -0.08727 0.48871 -0.09329 0.4901 -0.09167 C 0.49358 -0.08681 0.49496 -0.07986 0.49774 -0.07454 C 0.5099 -0.07755 0.50677 -0.08218 0.51892 -0.0787 C 0.52257 -0.06921 0.52604 -0.06204 0.52205 -0.05069 C 0.52014 -0.04514 0.51667 -0.04074 0.51424 -0.03565 C 0.51181 -0.03148 0.50764 -0.02292 0.50764 -0.02268 C 0.50469 -0.00648 0.50017 0.00486 0.51562 0.01157 C 0.51996 0.01088 0.52431 0.01111 0.5283 0.00949 C 0.53542 0.00694 0.53941 -0.00278 0.54462 -0.00995 C 0.5783 -0.05833 0.53854 -0.00347 0.56371 -0.03796 C 0.56528 -0.04583 0.56736 -0.0537 0.56858 -0.06157 C 0.56771 -0.075 0.56927 -0.08727 0.55903 -0.09167 C 0.55278 -0.08333 0.55191 -0.07384 0.54774 -0.06366 C 0.54375 -0.03611 0.53733 -0.00741 0.56059 -0.00139 C 0.56424 -0.00278 0.56892 -0.00208 0.57205 -0.00556 C 0.57674 -0.01134 0.57847 -0.02083 0.58299 -0.02708 C 0.58611 -0.03148 0.58958 -0.03565 0.59253 -0.04005 C 0.59566 -0.06204 0.59583 -0.06227 0.59427 -0.08958 C 0.59253 -0.06551 0.59288 -0.03819 0.58472 -0.01643 C 0.58403 -0.01273 0.58576 -0.00556 0.58299 -0.00556 C 0.58038 -0.00556 0.58142 -0.01273 0.58142 -0.01643 C 0.58142 -0.02824 0.58681 -0.04051 0.59253 -0.04861 C 0.59618 -0.04722 0.60017 -0.0412 0.60208 -0.04444 C 0.60399 -0.04653 0.60556 -0.04838 0.60729 -0.05069 C 0.60972 -0.05486 0.61215 -0.05972 0.61528 -0.06366 C 0.61615 -0.06481 0.61371 -0.06088 0.61354 -0.05949 C 0.6125 -0.05648 0.61146 -0.0537 0.61042 -0.05069 C 0.60712 -0.02917 0.60191 -0.01227 0.61528 0.00509 C 0.62743 0.00185 0.62014 0.00625 0.62812 -0.00556 C 0.64028 -0.02315 0.63924 -0.01319 0.63924 -0.025 " pathEditMode="relative" rAng="0" ptsTypes="fffffffffffffffffffffffffffff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3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8992" y="404813"/>
            <a:ext cx="5715008" cy="4032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b="0" i="1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b="0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/>
              </a:rPr>
              <a:t>ОТКРЫТОЕ ЗАСЕДЕНИЕ КРУЖКА </a:t>
            </a:r>
            <a:r>
              <a:rPr lang="ru-RU" dirty="0">
                <a:solidFill>
                  <a:srgbClr val="FFFF00"/>
                </a:solidFill>
                <a:effectLst/>
              </a:rPr>
              <a:t/>
            </a:r>
            <a:br>
              <a:rPr lang="ru-RU" dirty="0">
                <a:solidFill>
                  <a:srgbClr val="FFFF00"/>
                </a:solidFill>
                <a:effectLst/>
              </a:rPr>
            </a:br>
            <a:r>
              <a:rPr lang="ru-RU" dirty="0">
                <a:solidFill>
                  <a:srgbClr val="FFFF00"/>
                </a:solidFill>
                <a:effectLst/>
              </a:rPr>
              <a:t/>
            </a:r>
            <a:br>
              <a:rPr lang="ru-RU" dirty="0">
                <a:solidFill>
                  <a:srgbClr val="FFFF00"/>
                </a:solidFill>
                <a:effectLst/>
              </a:rPr>
            </a:br>
            <a:r>
              <a:rPr lang="ru-RU" b="1" dirty="0">
                <a:solidFill>
                  <a:srgbClr val="7030A0"/>
                </a:solidFill>
                <a:effectLst/>
              </a:rPr>
              <a:t>по теме </a:t>
            </a:r>
            <a:r>
              <a:rPr lang="ru-RU" b="1" dirty="0">
                <a:solidFill>
                  <a:srgbClr val="FF0000"/>
                </a:solidFill>
                <a:effectLst/>
              </a:rPr>
              <a:t>«Звезды»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Picture 5" descr="3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214554"/>
            <a:ext cx="2214578" cy="2000264"/>
          </a:xfrm>
          <a:prstGeom prst="rect">
            <a:avLst/>
          </a:prstGeom>
          <a:noFill/>
        </p:spPr>
      </p:pic>
      <p:pic>
        <p:nvPicPr>
          <p:cNvPr id="6" name="Picture 5" descr="1248703634_orden-mat-geroin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4411660"/>
            <a:ext cx="1491989" cy="2446340"/>
          </a:xfrm>
          <a:prstGeom prst="rect">
            <a:avLst/>
          </a:prstGeom>
          <a:noFill/>
        </p:spPr>
      </p:pic>
      <p:pic>
        <p:nvPicPr>
          <p:cNvPr id="7" name="Picture 6" descr="598px-First_stellation_of_dodecahedr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71048"/>
            <a:ext cx="2000264" cy="2003577"/>
          </a:xfrm>
          <a:prstGeom prst="rect">
            <a:avLst/>
          </a:prstGeom>
          <a:noFill/>
        </p:spPr>
      </p:pic>
      <p:pic>
        <p:nvPicPr>
          <p:cNvPr id="8" name="Picture 4" descr="Звезда Давыид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921034" cy="2214578"/>
          </a:xfrm>
          <a:prstGeom prst="rect">
            <a:avLst/>
          </a:prstGeom>
          <a:noFill/>
        </p:spPr>
      </p:pic>
      <p:pic>
        <p:nvPicPr>
          <p:cNvPr id="9" name="Picture 4" descr="0_3f4f_9ff0fa93_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5" y="0"/>
            <a:ext cx="2143140" cy="2214554"/>
          </a:xfrm>
          <a:prstGeom prst="rect">
            <a:avLst/>
          </a:prstGeom>
          <a:noFill/>
        </p:spPr>
      </p:pic>
      <p:pic>
        <p:nvPicPr>
          <p:cNvPr id="10" name="Picture 4" descr="4260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820" y="4929198"/>
            <a:ext cx="2666180" cy="1928802"/>
          </a:xfrm>
          <a:prstGeom prst="rect">
            <a:avLst/>
          </a:prstGeom>
          <a:noFill/>
        </p:spPr>
      </p:pic>
      <p:pic>
        <p:nvPicPr>
          <p:cNvPr id="11" name="Picture 4" descr="звезда в кольц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2214554"/>
            <a:ext cx="1928794" cy="2051302"/>
          </a:xfrm>
          <a:prstGeom prst="rect">
            <a:avLst/>
          </a:prstGeom>
          <a:noFill/>
        </p:spPr>
      </p:pic>
      <p:pic>
        <p:nvPicPr>
          <p:cNvPr id="12" name="Picture 4" descr="47132708_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286256"/>
            <a:ext cx="1866793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357554" y="4786322"/>
            <a:ext cx="5405446" cy="207167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Внеклассное мероприятие «</a:t>
            </a:r>
            <a:r>
              <a:rPr lang="ru-RU" b="1" dirty="0" smtClean="0">
                <a:solidFill>
                  <a:srgbClr val="FF0000"/>
                </a:solidFill>
              </a:rPr>
              <a:t>Суд над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компьютером»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ser\Desktop\Картинки\20721454801539322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143116"/>
            <a:ext cx="230648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3" descr="http://festival.1september.ru/articles/556697/Image1544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0"/>
            <a:ext cx="250033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G:\мои документы 2\документы новые\документы Оксаны\внеклассное\нужно\shumer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928793" cy="2214554"/>
          </a:xfrm>
          <a:prstGeom prst="rect">
            <a:avLst/>
          </a:prstGeom>
          <a:noFill/>
        </p:spPr>
      </p:pic>
      <p:pic>
        <p:nvPicPr>
          <p:cNvPr id="8" name="Picture 2" descr="C:\Users\User\Desktop\Картинки\59413781_1274673616_aleks_bibl_rekonstrukci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3116"/>
            <a:ext cx="25002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User\Desktop\Картинки\299921_2916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8" y="2143116"/>
            <a:ext cx="2714612" cy="208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User\Desktop\Картинки\1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214818"/>
            <a:ext cx="1647836" cy="2643182"/>
          </a:xfrm>
          <a:prstGeom prst="rect">
            <a:avLst/>
          </a:prstGeom>
          <a:noFill/>
        </p:spPr>
      </p:pic>
      <p:pic>
        <p:nvPicPr>
          <p:cNvPr id="11" name="Picture 3" descr="C:\Users\User\Desktop\Картинки\68._Golova_Apollona_s_zapadnogo_frontona_hrama_Zevs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04" y="4214818"/>
            <a:ext cx="178591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C:\Users\User\Desktop\Картинки\P10406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206" y="0"/>
            <a:ext cx="1928794" cy="213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 descr="машина паскаля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9125" y="0"/>
            <a:ext cx="2786082" cy="2071678"/>
          </a:xfrm>
          <a:prstGeom prst="rect">
            <a:avLst/>
          </a:prstGeom>
          <a:noFill/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35921" dir="2700000" algn="ctr" rotWithShape="0">
              <a:srgbClr val="CCFF33"/>
            </a:outerShdw>
          </a:effectLst>
        </p:spPr>
      </p:pic>
      <p:pic>
        <p:nvPicPr>
          <p:cNvPr id="14" name="Picture 2" descr="C:\Users\User\Desktop\Картинки\03aiw.jpg"/>
          <p:cNvPicPr>
            <a:picLocks noGrp="1" noChangeAspect="1" noChangeArrowheads="1"/>
          </p:cNvPicPr>
          <p:nvPr>
            <p:ph idx="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239019" y="2143116"/>
            <a:ext cx="1904981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 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mile57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52388"/>
            <a:ext cx="9144000" cy="6950076"/>
          </a:xfrm>
          <a:noFill/>
          <a:ln/>
        </p:spPr>
      </p:pic>
      <p:sp>
        <p:nvSpPr>
          <p:cNvPr id="138243" name="WordArt 3"/>
          <p:cNvSpPr>
            <a:spLocks noChangeArrowheads="1" noChangeShapeType="1" noTextEdit="1"/>
          </p:cNvSpPr>
          <p:nvPr/>
        </p:nvSpPr>
        <p:spPr bwMode="auto">
          <a:xfrm rot="-1952739">
            <a:off x="706074" y="1244995"/>
            <a:ext cx="7010400" cy="54425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8260562"/>
                <a:gd name="adj2" fmla="val 61533"/>
              </a:avLst>
            </a:prstTxWarp>
          </a:bodyPr>
          <a:lstStyle/>
          <a:p>
            <a:pPr algn="ctr"/>
            <a:r>
              <a:rPr lang="ru-RU" sz="3600" kern="10" normalizeH="1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КАЛЕЙДОСКОп</a:t>
            </a:r>
            <a:r>
              <a:rPr lang="ru-RU" sz="3600" kern="10" normalizeH="1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  <a:endParaRPr lang="ru-RU" sz="3600" kern="10" normalizeH="1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7352739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normalizeH="1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352739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Докладов и выступлений</a:t>
            </a:r>
            <a:endParaRPr lang="ru-RU" sz="3600" kern="10" normalizeH="1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7352739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8000" dirty="0" smtClean="0"/>
              <a:t>Доклад</a:t>
            </a:r>
            <a:endParaRPr lang="ru-RU" sz="8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715140" y="1557338"/>
            <a:ext cx="2178035" cy="439261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2428860" y="1643050"/>
          <a:ext cx="4572032" cy="3929090"/>
        </p:xfrm>
        <a:graphic>
          <a:graphicData uri="http://schemas.openxmlformats.org/presentationml/2006/ole">
            <p:oleObj spid="_x0000_s3073" name="Слайд" r:id="rId3" imgW="4568891" imgH="3425794" progId="PowerPoint.Slide.12">
              <p:embed/>
            </p:oleObj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85720" y="1357298"/>
          <a:ext cx="2119327" cy="1589495"/>
        </p:xfrm>
        <a:graphic>
          <a:graphicData uri="http://schemas.openxmlformats.org/presentationml/2006/ole">
            <p:oleObj spid="_x0000_s3075" name="Слайд" r:id="rId4" imgW="4568891" imgH="3425794" progId="PowerPoint.Slide.12">
              <p:embed/>
            </p:oleObj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285720" y="2857497"/>
          <a:ext cx="2143140" cy="1546046"/>
        </p:xfrm>
        <a:graphic>
          <a:graphicData uri="http://schemas.openxmlformats.org/presentationml/2006/ole">
            <p:oleObj spid="_x0000_s3077" name="Слайд" r:id="rId5" imgW="4568891" imgH="3425794" progId="PowerPoint.Slide.12">
              <p:embed/>
            </p:oleObj>
          </a:graphicData>
        </a:graphic>
      </p:graphicFrame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6964944" y="1428736"/>
          <a:ext cx="2040333" cy="1357322"/>
        </p:xfrm>
        <a:graphic>
          <a:graphicData uri="http://schemas.openxmlformats.org/presentationml/2006/ole">
            <p:oleObj spid="_x0000_s3079" name="Слайд" r:id="rId6" imgW="4568891" imgH="3425794" progId="PowerPoint.Slide.12">
              <p:embed/>
            </p:oleObj>
          </a:graphicData>
        </a:graphic>
      </p:graphicFrame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7043722" y="2857496"/>
          <a:ext cx="2100278" cy="1571636"/>
        </p:xfrm>
        <a:graphic>
          <a:graphicData uri="http://schemas.openxmlformats.org/presentationml/2006/ole">
            <p:oleObj spid="_x0000_s3081" name="Слайд" r:id="rId7" imgW="4568891" imgH="3425794" progId="PowerPoint.Slide.12">
              <p:embed/>
            </p:oleObj>
          </a:graphicData>
        </a:graphic>
      </p:graphicFrame>
      <p:pic>
        <p:nvPicPr>
          <p:cNvPr id="15" name="Рисунок 1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4357694"/>
            <a:ext cx="2143108" cy="1600204"/>
          </a:xfrm>
          <a:prstGeom prst="rect">
            <a:avLst/>
          </a:prstGeom>
          <a:noFill/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357158" y="4429132"/>
          <a:ext cx="2143140" cy="1503745"/>
        </p:xfrm>
        <a:graphic>
          <a:graphicData uri="http://schemas.openxmlformats.org/presentationml/2006/ole">
            <p:oleObj spid="_x0000_s3083" name="Слайд" r:id="rId9" imgW="4568891" imgH="3425794" progId="PowerPoint.Slide.12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8000" dirty="0" smtClean="0"/>
              <a:t>Доклад</a:t>
            </a:r>
            <a:endParaRPr lang="ru-RU" sz="8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286116" y="1557338"/>
            <a:ext cx="5857884" cy="2800356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Формирование социальной компетентности обучающихся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на уроках математики</a:t>
            </a:r>
            <a:endParaRPr lang="ru-RU" sz="3600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357554" cy="255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357694"/>
            <a:ext cx="3357554" cy="223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3596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3" y="4322520"/>
            <a:ext cx="2412566" cy="21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8000" dirty="0" smtClean="0"/>
              <a:t>Доклад</a:t>
            </a:r>
            <a:endParaRPr lang="ru-RU" sz="80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429124" y="1557338"/>
            <a:ext cx="4464051" cy="2657480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Формирование поликультурной компетентности обучающихся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на уроках математики</a:t>
            </a:r>
            <a:endParaRPr lang="ru-RU" sz="3600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Picture 2" descr="G:\мои документы 2\воспитательный потенциал математики\kle-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1392300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G:\мои документы 2\воспитательный потенциал математики\d07b6cf1ab492d28c91799c35b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15746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4" descr="G:\мои документы 2\воспитательный потенциал математики\descartes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00438"/>
            <a:ext cx="1262190" cy="18573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2" descr="G:\мои документы 2\воспитательный потенциал математики\florensk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429000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K:\през\лафатер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1785926"/>
            <a:ext cx="1630016" cy="21864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2" descr="G:\мои документы 2\воспитательный потенциал математики\f91a2ba6a9b97bb3887a74762ef_pre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5214950"/>
            <a:ext cx="2937575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G:\мои документы 2\воспитательный потенциал математики\12n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836922"/>
            <a:ext cx="2643206" cy="2021078"/>
          </a:xfrm>
          <a:prstGeom prst="rect">
            <a:avLst/>
          </a:prstGeom>
          <a:noFill/>
        </p:spPr>
      </p:pic>
      <p:pic>
        <p:nvPicPr>
          <p:cNvPr id="17" name="Picture 1" descr="G:\мои документы 2\воспитательный потенциал математики\21n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29520" y="4845054"/>
            <a:ext cx="1714480" cy="2012945"/>
          </a:xfrm>
          <a:prstGeom prst="rect">
            <a:avLst/>
          </a:prstGeom>
          <a:noFill/>
        </p:spPr>
      </p:pic>
      <p:pic>
        <p:nvPicPr>
          <p:cNvPr id="18" name="Picture 3" descr="G:\Богородичные\ПРАЗДНИКИ\АНГЕЛЫ\0.jpg"/>
          <p:cNvPicPr>
            <a:picLocks noChangeAspect="1" noChangeArrowheads="1"/>
          </p:cNvPicPr>
          <p:nvPr/>
        </p:nvPicPr>
        <p:blipFill>
          <a:blip r:embed="rId10"/>
          <a:srcRect t="6805" b="6805"/>
          <a:stretch>
            <a:fillRect/>
          </a:stretch>
        </p:blipFill>
        <p:spPr bwMode="auto">
          <a:xfrm>
            <a:off x="3000364" y="4430169"/>
            <a:ext cx="1589651" cy="242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 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88913"/>
            <a:ext cx="7358114" cy="1143000"/>
          </a:xfrm>
        </p:spPr>
        <p:txBody>
          <a:bodyPr/>
          <a:lstStyle/>
          <a:p>
            <a:pPr algn="ctr"/>
            <a:r>
              <a:rPr lang="ru-RU" sz="3600" dirty="0" smtClean="0"/>
              <a:t>Наши публикации (2010-2011 г.)</a:t>
            </a:r>
            <a:endParaRPr lang="ru-RU" sz="36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1" y="2643182"/>
            <a:ext cx="471462" cy="3306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5" descr="C:\Documents and Settings\Admin\Мои документы\Мои сканированные изображения\Scan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983" y="2786058"/>
            <a:ext cx="2773017" cy="4071942"/>
          </a:xfrm>
          <a:prstGeom prst="rect">
            <a:avLst/>
          </a:prstGeom>
          <a:noFill/>
        </p:spPr>
      </p:pic>
      <p:pic>
        <p:nvPicPr>
          <p:cNvPr id="9" name="Picture 4" descr="C:\Documents and Settings\Admin\Мои документы\Мои сканированные изображения\Scan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428868"/>
            <a:ext cx="2820106" cy="4237042"/>
          </a:xfrm>
          <a:prstGeom prst="rect">
            <a:avLst/>
          </a:prstGeom>
          <a:noFill/>
        </p:spPr>
      </p:pic>
      <p:pic>
        <p:nvPicPr>
          <p:cNvPr id="10" name="Picture 2" descr="C:\Documents and Settings\Admin\Мои документы\Мои сканированные изображения\Scan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571612"/>
            <a:ext cx="3011341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 descr="C:\Documents and Settings\Admin\Мои документы\Мои сканированные изображения\Scan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928802"/>
            <a:ext cx="2863407" cy="4022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 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88913"/>
            <a:ext cx="7572396" cy="1143000"/>
          </a:xfrm>
        </p:spPr>
        <p:txBody>
          <a:bodyPr/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Пять стихий – пять первооснов бытия</a:t>
            </a:r>
            <a:endParaRPr lang="ru-RU" sz="2400" dirty="0">
              <a:latin typeface="Bookman Old Style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-285784" y="1000108"/>
          <a:ext cx="9429784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0" y="1571612"/>
            <a:ext cx="873921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9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9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</a:t>
            </a:r>
            <a:r>
              <a:rPr lang="ru-RU" sz="9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sz="96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</a:t>
            </a:r>
            <a:r>
              <a:rPr lang="ru-RU" sz="9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9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</a:t>
            </a:r>
            <a:r>
              <a:rPr lang="ru-RU" sz="96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9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</a:t>
            </a:r>
            <a:r>
              <a:rPr lang="ru-RU" sz="9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</a:t>
            </a:r>
            <a:r>
              <a:rPr lang="ru-RU" sz="9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r>
              <a:rPr lang="ru-RU" sz="9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</a:t>
            </a:r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ы</a:t>
            </a:r>
            <a:r>
              <a:rPr lang="ru-RU" sz="9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</a:t>
            </a:r>
          </a:p>
          <a:p>
            <a:pPr algn="ctr"/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</a:t>
            </a:r>
            <a:r>
              <a:rPr lang="ru-RU" sz="9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</a:t>
            </a:r>
            <a:r>
              <a:rPr lang="ru-RU" sz="9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</a:t>
            </a:r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9600" b="1" dirty="0" smtClean="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r>
              <a:rPr lang="ru-RU" sz="9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</a:t>
            </a:r>
            <a:r>
              <a:rPr lang="ru-RU" sz="96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endParaRPr lang="ru-RU" sz="9600" b="1" dirty="0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7072362" cy="1000132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7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Наши дети</a:t>
            </a:r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8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357950" y="1557338"/>
            <a:ext cx="2535225" cy="4392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 descr="D:\Мои документы\55 школа\для фильма\01.09.2010г, 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00174"/>
            <a:ext cx="4429156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ои документы\55 школа\для фильма\SDC106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500174"/>
            <a:ext cx="464347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ои документы\55 школа\для фильма\05.02.11г. 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357298"/>
            <a:ext cx="457203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ои документы\55 школа\для фильма\30.05.2010г, 0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1357298"/>
            <a:ext cx="478634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Мои документы\55 школа\для фильма\05.02.11г. 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1428736"/>
            <a:ext cx="471490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Мои документы\55 школа\для фильма\SDC1067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1428736"/>
            <a:ext cx="492922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ои документы\55 школа\для фильма\12.10.11г. 0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1428736"/>
            <a:ext cx="500066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ои документы\55 школа\для фильма\12.10.11г. 04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1428736"/>
            <a:ext cx="500065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Мои документы\55 школа\для фильма\12.10.11г. 04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71670" y="1500174"/>
            <a:ext cx="500066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Мои документы\55 школа\для фильма\12.10.11г. 03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70" y="1357298"/>
            <a:ext cx="5000660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Мои документы\55 школа\для фильма\05.02.11г. 03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08" y="1428736"/>
            <a:ext cx="428628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Мои документы\55 школа\для фильма\30.05.2010г, 01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00232" y="1428736"/>
            <a:ext cx="514353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Мои документы\55 школа\для фильма\30.05.2010г, 017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71670" y="1500174"/>
            <a:ext cx="500066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Мои документы\55 школа\для фильма\01.09.2010г, 042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0232" y="1428736"/>
            <a:ext cx="514353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Мои документы\55 школа\для фильма\SDC10607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00232" y="1500174"/>
            <a:ext cx="521497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Мои документы\55 школа\для фильма\SDC10746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28794" y="1500174"/>
            <a:ext cx="528641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Мои документы\55 школа\для фильма\12.10.11г. 003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00232" y="1500174"/>
            <a:ext cx="528641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57356" y="1428736"/>
            <a:ext cx="616803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57356" y="1357298"/>
            <a:ext cx="686684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МО учителей математики –это: </a:t>
            </a:r>
            <a:endParaRPr lang="ru-RU" sz="3600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86182" y="1857364"/>
            <a:ext cx="5143536" cy="421484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Наши математи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500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CHLD34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4648200"/>
            <a:ext cx="2209800" cy="2209800"/>
          </a:xfrm>
          <a:prstGeom prst="rect">
            <a:avLst/>
          </a:prstGeom>
          <a:noFill/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448" y="500042"/>
            <a:ext cx="7429552" cy="1143008"/>
          </a:xfrm>
        </p:spPr>
        <p:txBody>
          <a:bodyPr/>
          <a:lstStyle/>
          <a:p>
            <a:pPr algn="l"/>
            <a:r>
              <a:rPr lang="ru-RU" sz="7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</a:t>
            </a:r>
            <a:r>
              <a:rPr lang="ru-RU" sz="3400" b="1" dirty="0" smtClean="0">
                <a:solidFill>
                  <a:srgbClr val="FF0000"/>
                </a:solidFill>
              </a:rPr>
              <a:t>опилка                 (2010-2011г.)</a:t>
            </a:r>
            <a:br>
              <a:rPr lang="ru-RU" sz="34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проектов учащихся по математике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7364"/>
            <a:ext cx="8382000" cy="477203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Чертежи, фигуры, линии и математические расчёты в кройке и шитье.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Статистика не существует без процентов.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Приложения определённого интеграла в экономике.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Изготовление набора для решения задач с пространственными телами.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обсчитать бюджет семьи?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Сколько стоит ремонт?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Грамотный покупатель.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Математика в борьбе с загрязнением окружающей среды.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Числа вокруг нас.</a:t>
            </a:r>
            <a:endParaRPr lang="en-US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Математика в педиатрии.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это всё о треугольниках.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Золотое сечение в архитектуре города Курска.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Оригами и математика.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Многогранники.</a:t>
            </a:r>
          </a:p>
          <a:p>
            <a:pPr>
              <a:buNone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многие другие проекты.</a:t>
            </a: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z="2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/>
          </a:p>
          <a:p>
            <a:pPr>
              <a:lnSpc>
                <a:spcPct val="90000"/>
              </a:lnSpc>
            </a:pPr>
            <a:endParaRPr lang="ru-RU" dirty="0"/>
          </a:p>
        </p:txBody>
      </p:sp>
      <p:pic>
        <p:nvPicPr>
          <p:cNvPr id="48134" name="Picture 6" descr="CHLD34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5143512"/>
            <a:ext cx="1562088" cy="1562088"/>
          </a:xfrm>
          <a:prstGeom prst="rect">
            <a:avLst/>
          </a:prstGeom>
          <a:noFill/>
        </p:spPr>
      </p:pic>
      <p:pic>
        <p:nvPicPr>
          <p:cNvPr id="48132" name="Picture 4" descr="вися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0"/>
            <a:ext cx="3786182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1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1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1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1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1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31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55\Desktop\05.10.11г.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04452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48577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035"/>
              </a:avLst>
            </a:prstTxWarp>
          </a:bodyPr>
          <a:lstStyle/>
          <a:p>
            <a:pPr algn="ctr"/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Всех, кто учит математике, </a:t>
            </a:r>
          </a:p>
          <a:p>
            <a:pPr algn="ctr"/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Всех, кто учится математике</a:t>
            </a:r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</a:p>
          <a:p>
            <a:pPr algn="ctr"/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Всех, кто любит математику, </a:t>
            </a:r>
          </a:p>
          <a:p>
            <a:pPr algn="ctr"/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 всех тех, кто ещё не успел полюбить математику</a:t>
            </a:r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CCCC">
                    <a:alpha val="95000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 algn="ctr"/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наше дружное МО ждёт в гости</a:t>
            </a:r>
          </a:p>
          <a:p>
            <a:pPr algn="ctr"/>
            <a:r>
              <a:rPr lang="ru-RU" sz="3600" b="1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на неделе математики! </a:t>
            </a:r>
          </a:p>
          <a:p>
            <a:pPr algn="ctr"/>
            <a:endParaRPr lang="ru-RU" sz="3600" b="1" kern="10" dirty="0">
              <a:ln w="28575">
                <a:solidFill>
                  <a:srgbClr val="0000FF"/>
                </a:solidFill>
                <a:round/>
                <a:headEnd/>
                <a:tailEnd/>
              </a:ln>
              <a:solidFill>
                <a:srgbClr val="33CCCC">
                  <a:alpha val="95000"/>
                </a:srgbClr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Октаэдр (JPEG)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14290"/>
            <a:ext cx="1714512" cy="1714512"/>
          </a:xfrm>
          <a:prstGeom prst="rect">
            <a:avLst/>
          </a:prstGeom>
          <a:noFill/>
        </p:spPr>
      </p:pic>
      <p:pic>
        <p:nvPicPr>
          <p:cNvPr id="14340" name="Picture 4" descr="Куб (JPEG)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214290"/>
            <a:ext cx="1785950" cy="1714512"/>
          </a:xfrm>
          <a:prstGeom prst="rect">
            <a:avLst/>
          </a:prstGeom>
          <a:noFill/>
        </p:spPr>
      </p:pic>
      <p:pic>
        <p:nvPicPr>
          <p:cNvPr id="14342" name="Picture 6" descr="Додекаэдр (JPEG)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44" y="214290"/>
            <a:ext cx="1666868" cy="1714512"/>
          </a:xfrm>
          <a:prstGeom prst="rect">
            <a:avLst/>
          </a:prstGeom>
          <a:noFill/>
        </p:spPr>
      </p:pic>
      <p:pic>
        <p:nvPicPr>
          <p:cNvPr id="14344" name="Picture 8" descr="Икосаэдр (JPEG)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0694" y="214290"/>
            <a:ext cx="1785950" cy="1714512"/>
          </a:xfrm>
          <a:prstGeom prst="rect">
            <a:avLst/>
          </a:prstGeom>
          <a:noFill/>
        </p:spPr>
      </p:pic>
      <p:pic>
        <p:nvPicPr>
          <p:cNvPr id="14346" name="Picture 10" descr="Тетраэдр (JPEG)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5720" y="214290"/>
            <a:ext cx="1714512" cy="1714512"/>
          </a:xfrm>
          <a:prstGeom prst="rect">
            <a:avLst/>
          </a:prstGeom>
          <a:noFill/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85720" y="1857364"/>
            <a:ext cx="1714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 dirty="0">
                <a:latin typeface="Arial" charset="0"/>
              </a:rPr>
              <a:t>Тетраэдр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357818" y="1857364"/>
            <a:ext cx="1857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 dirty="0">
                <a:latin typeface="Arial" charset="0"/>
              </a:rPr>
              <a:t>Икосаэдр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2000232" y="1857364"/>
            <a:ext cx="1857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 dirty="0">
                <a:latin typeface="Arial" charset="0"/>
              </a:rPr>
              <a:t>Гексаэдр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8077200" y="6248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ru-RU" i="1" u="sng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7072330" y="1857364"/>
            <a:ext cx="1857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 dirty="0">
                <a:latin typeface="Arial" charset="0"/>
              </a:rPr>
              <a:t>Додекаэдр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786182" y="1857364"/>
            <a:ext cx="1766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u="sng" dirty="0">
                <a:latin typeface="Arial" charset="0"/>
              </a:rPr>
              <a:t>Октаэдр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285992"/>
            <a:ext cx="87154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7030A0"/>
                </a:solidFill>
              </a:rPr>
              <a:t>    </a:t>
            </a:r>
            <a:r>
              <a:rPr lang="ru-RU" sz="2400" b="1" dirty="0" smtClean="0">
                <a:solidFill>
                  <a:srgbClr val="7030A0"/>
                </a:solidFill>
              </a:rPr>
              <a:t>Как известно, в идеалистической картине мира по Платону правильные многогранники олицетворяли четыре стихии.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Тетраэдр-огонь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Куб-землю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Икосаэдр-воду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Октаэдр-воздух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Пятый же многогранник – додекаэдр, символизировал всё мироздание.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</a:rPr>
              <a:t>Пифагорейцев поражала красота, совершенство, гармония этих фигур.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utoUpdateAnimBg="0"/>
      <p:bldP spid="14348" grpId="0" autoUpdateAnimBg="0"/>
      <p:bldP spid="14349" grpId="0" autoUpdateAnimBg="0"/>
      <p:bldP spid="14352" grpId="0" autoUpdateAnimBg="0"/>
      <p:bldP spid="1435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88913"/>
            <a:ext cx="7393009" cy="1143000"/>
          </a:xfrm>
        </p:spPr>
        <p:txBody>
          <a:bodyPr/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Пять многогранников – пять стихий</a:t>
            </a:r>
            <a:endParaRPr lang="ru-RU" sz="2800" dirty="0">
              <a:latin typeface="Bookman Old Style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000108"/>
          <a:ext cx="91440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56_Edugrayback">
  <a:themeElements>
    <a:clrScheme name="Edu blue li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du blue lin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u blu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56_Edugrayback</Template>
  <TotalTime>1267</TotalTime>
  <Words>1286</Words>
  <Application>Microsoft Office PowerPoint</Application>
  <PresentationFormat>Экран (4:3)</PresentationFormat>
  <Paragraphs>249</Paragraphs>
  <Slides>74</Slides>
  <Notes>5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6" baseType="lpstr">
      <vt:lpstr>56_Edugrayback</vt:lpstr>
      <vt:lpstr>Слайд</vt:lpstr>
      <vt:lpstr>Слайд 1</vt:lpstr>
      <vt:lpstr>Жизнь украшается двумя вещами:  занятием математикой  и её преподаванием… </vt:lpstr>
      <vt:lpstr>Слайд 3</vt:lpstr>
      <vt:lpstr>Слайд 4</vt:lpstr>
      <vt:lpstr>Слайд 5</vt:lpstr>
      <vt:lpstr>Слайд 6</vt:lpstr>
      <vt:lpstr>Пять стихий – пять первооснов бытия</vt:lpstr>
      <vt:lpstr>Слайд 8</vt:lpstr>
      <vt:lpstr>Пять многогранников – пять стихий</vt:lpstr>
      <vt:lpstr>А это - наше дружное многогранное МО, олицетворяющее систему математического образования школы №55</vt:lpstr>
      <vt:lpstr>Наша дружная команда:</vt:lpstr>
      <vt:lpstr>Слайд 12</vt:lpstr>
      <vt:lpstr>Слайд 13</vt:lpstr>
      <vt:lpstr>Слайд 14</vt:lpstr>
      <vt:lpstr>Панкова Нина Александровна </vt:lpstr>
      <vt:lpstr>Слайд 16</vt:lpstr>
      <vt:lpstr>Слайд 17</vt:lpstr>
      <vt:lpstr>Алёшкина Оксана Юрьевна </vt:lpstr>
      <vt:lpstr>Слайд 19</vt:lpstr>
      <vt:lpstr>Слайд 20</vt:lpstr>
      <vt:lpstr>Дмитриева Галина Александровна </vt:lpstr>
      <vt:lpstr>Слайд 22</vt:lpstr>
      <vt:lpstr>Слайд 23</vt:lpstr>
      <vt:lpstr>Леденёва Елена Николаевна </vt:lpstr>
      <vt:lpstr>Слайд 25</vt:lpstr>
      <vt:lpstr>Слайд 26</vt:lpstr>
      <vt:lpstr>Постоева Ольга Алексеевна </vt:lpstr>
      <vt:lpstr>Слайд 28</vt:lpstr>
      <vt:lpstr>Наш девиз:</vt:lpstr>
      <vt:lpstr>Слайд 30</vt:lpstr>
      <vt:lpstr>МО учителей математики–это: </vt:lpstr>
      <vt:lpstr> Непрерывное cамообразование: </vt:lpstr>
      <vt:lpstr>МО учителей математики–это: </vt:lpstr>
      <vt:lpstr>Программно -  методическое  обеспечение преподавания математики</vt:lpstr>
      <vt:lpstr>Программно -  методическое  обеспечение преподавания математики</vt:lpstr>
      <vt:lpstr>МО учителей математики–это: </vt:lpstr>
      <vt:lpstr> 6х5=30 уроков в день </vt:lpstr>
      <vt:lpstr>МО учителей математики–это: </vt:lpstr>
      <vt:lpstr>Развитие интеллекта</vt:lpstr>
      <vt:lpstr>МО учителей математики–это: </vt:lpstr>
      <vt:lpstr>Коррекция знаний</vt:lpstr>
      <vt:lpstr>МО учителей математики–это: </vt:lpstr>
      <vt:lpstr>Контроль знаний,  умений и навыков</vt:lpstr>
      <vt:lpstr>МО учителей математики–это: </vt:lpstr>
      <vt:lpstr>Подготовка к ЕГЭ и ГИА</vt:lpstr>
      <vt:lpstr>МО учителей математики–это: </vt:lpstr>
      <vt:lpstr>Изучение математики на профильном уровне</vt:lpstr>
      <vt:lpstr>МО учителей математики–это: </vt:lpstr>
      <vt:lpstr>Используемые технологии</vt:lpstr>
      <vt:lpstr>МО учителей математики–это: </vt:lpstr>
      <vt:lpstr>Нетрадиционные формы уроков</vt:lpstr>
      <vt:lpstr>МО учителей математики–это: </vt:lpstr>
      <vt:lpstr>  Сотрудничество с НМЦ и КГУ. Семинары-практикумы (2010-2011г.)  </vt:lpstr>
      <vt:lpstr>МО учителей математики –это: </vt:lpstr>
      <vt:lpstr>Слайд 55</vt:lpstr>
      <vt:lpstr>Открытый урок</vt:lpstr>
      <vt:lpstr>Открытый урок</vt:lpstr>
      <vt:lpstr>МО учителей математики –это: </vt:lpstr>
      <vt:lpstr>Слайд 59</vt:lpstr>
      <vt:lpstr> ОТКРЫТОЕ ЗАСЕДЕНИЕ КРУЖКА   по теме «Звезды»   </vt:lpstr>
      <vt:lpstr>Внеклассное мероприятие «Суд над  компьютером» </vt:lpstr>
      <vt:lpstr>МО учителей математики –это: </vt:lpstr>
      <vt:lpstr>Слайд 63</vt:lpstr>
      <vt:lpstr>Доклад</vt:lpstr>
      <vt:lpstr>Доклад</vt:lpstr>
      <vt:lpstr>Доклад</vt:lpstr>
      <vt:lpstr>МО учителей математики –это: </vt:lpstr>
      <vt:lpstr>Наши публикации (2010-2011 г.)</vt:lpstr>
      <vt:lpstr>МО учителей математики –это: </vt:lpstr>
      <vt:lpstr>Слайд 70</vt:lpstr>
      <vt:lpstr>  Наши дети  </vt:lpstr>
      <vt:lpstr>МО учителей математики –это: </vt:lpstr>
      <vt:lpstr>Копилка                 (2010-2011г.)  проектов учащихся по математике</vt:lpstr>
      <vt:lpstr>Слайд 74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объединение учителей естественно-математического цикла  МОУ СОШ №15 г.Новоалтайска</dc:title>
  <dc:creator>Ольга</dc:creator>
  <cp:lastModifiedBy>Admin</cp:lastModifiedBy>
  <cp:revision>142</cp:revision>
  <dcterms:created xsi:type="dcterms:W3CDTF">2010-11-13T03:04:58Z</dcterms:created>
  <dcterms:modified xsi:type="dcterms:W3CDTF">2012-08-15T10:28:41Z</dcterms:modified>
</cp:coreProperties>
</file>