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38"/>
  </p:notesMasterIdLst>
  <p:sldIdLst>
    <p:sldId id="328" r:id="rId2"/>
    <p:sldId id="260" r:id="rId3"/>
    <p:sldId id="281" r:id="rId4"/>
    <p:sldId id="292" r:id="rId5"/>
    <p:sldId id="263" r:id="rId6"/>
    <p:sldId id="329" r:id="rId7"/>
    <p:sldId id="300" r:id="rId8"/>
    <p:sldId id="330" r:id="rId9"/>
    <p:sldId id="314" r:id="rId10"/>
    <p:sldId id="332" r:id="rId11"/>
    <p:sldId id="304" r:id="rId12"/>
    <p:sldId id="277" r:id="rId13"/>
    <p:sldId id="311" r:id="rId14"/>
    <p:sldId id="302" r:id="rId15"/>
    <p:sldId id="322" r:id="rId16"/>
    <p:sldId id="297" r:id="rId17"/>
    <p:sldId id="298" r:id="rId18"/>
    <p:sldId id="266" r:id="rId19"/>
    <p:sldId id="315" r:id="rId20"/>
    <p:sldId id="310" r:id="rId21"/>
    <p:sldId id="301" r:id="rId22"/>
    <p:sldId id="288" r:id="rId23"/>
    <p:sldId id="293" r:id="rId24"/>
    <p:sldId id="316" r:id="rId25"/>
    <p:sldId id="306" r:id="rId26"/>
    <p:sldId id="276" r:id="rId27"/>
    <p:sldId id="299" r:id="rId28"/>
    <p:sldId id="272" r:id="rId29"/>
    <p:sldId id="312" r:id="rId30"/>
    <p:sldId id="307" r:id="rId31"/>
    <p:sldId id="282" r:id="rId32"/>
    <p:sldId id="321" r:id="rId33"/>
    <p:sldId id="323" r:id="rId34"/>
    <p:sldId id="308" r:id="rId35"/>
    <p:sldId id="324" r:id="rId36"/>
    <p:sldId id="317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_Algerius" pitchFamily="82" charset="-52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_Algerius" pitchFamily="82" charset="-52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_Algerius" pitchFamily="82" charset="-52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_Algerius" pitchFamily="82" charset="-52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_Algerius" pitchFamily="82" charset="-52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_Algerius" pitchFamily="82" charset="-52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_Algerius" pitchFamily="82" charset="-52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_Algerius" pitchFamily="82" charset="-52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_Algerius" pitchFamily="82" charset="-52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1"/>
  <p:showPr showNarration="1" useTimings="0">
    <p:present/>
    <p:sldAll/>
    <p:penClr>
      <a:srgbClr val="FF0000"/>
    </p:penClr>
  </p:showPr>
  <p:clrMru>
    <a:srgbClr val="969696"/>
    <a:srgbClr val="080808"/>
    <a:srgbClr val="333333"/>
    <a:srgbClr val="000000"/>
    <a:srgbClr val="ECE04A"/>
    <a:srgbClr val="663300"/>
    <a:srgbClr val="9966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669" autoAdjust="0"/>
    <p:restoredTop sz="94660"/>
  </p:normalViewPr>
  <p:slideViewPr>
    <p:cSldViewPr>
      <p:cViewPr varScale="1">
        <p:scale>
          <a:sx n="53" d="100"/>
          <a:sy n="53" d="100"/>
        </p:scale>
        <p:origin x="-94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ACEFB4-0208-4891-BF29-C1C583D59448}" type="datetimeFigureOut">
              <a:rPr lang="ru-RU" smtClean="0"/>
              <a:pPr/>
              <a:t>15.08.2012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622034-222B-4AC6-A856-B199DD2D86B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22034-222B-4AC6-A856-B199DD2D86B7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B2595-62BA-4D64-AA13-746455317C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D3BA0-67E3-4A67-BFBD-D7305D734D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9AB24-1A64-4C8F-A128-B1063AD93E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CBEE6-5801-45C9-91EF-3E51F36407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7A76D-0E84-465E-88E5-AD6041534C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7E3E0-0811-429F-8F12-9859444F44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AF19F-FCEA-4848-B565-5B0CAB5306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23C1A-D4F5-4EE5-81FD-884E8BCFBB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5505D-86A3-4BB5-B446-908234C429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EA45D-C6AF-486B-AAD9-0643911E08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3B19C-72CC-4DCF-B8F9-14875F837A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4C332-7378-4E84-B0A7-62B75C155E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22E32-69D6-4A8B-AC07-8F5F7365EB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CA8F64AD-9D28-42E8-96F2-1986E330BB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_Algerius" pitchFamily="82" charset="-5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_Algerius" pitchFamily="82" charset="-5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_Algerius" pitchFamily="82" charset="-5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_Algerius" pitchFamily="82" charset="-5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_Algerius" pitchFamily="82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_Algerius" pitchFamily="82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_Algerius" pitchFamily="82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_Algerius" pitchFamily="82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76;&#1086;&#1082;&#1091;&#1084;&#1077;&#1085;&#1090;&#1099;\&#1074;&#1089;&#1077;\&#1074;&#1077;&#1095;&#1077;&#1088;,%20&#1087;&#1086;&#1089;&#1074;&#1103;&#1097;&#1077;&#1085;&#1085;&#1099;&#1081;%20&#1087;&#1072;&#1084;&#1103;&#1090;&#1080;%20&#1073;&#1083;&#1075;.%20&#1082;&#1085;.%20&#1040;.&#1053;&#1077;&#1074;&#1089;&#1082;&#1086;&#1075;&#1086;\05_prazdnichnyj_zvon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76;&#1086;&#1082;&#1091;&#1084;&#1077;&#1085;&#1090;&#1099;\&#1074;&#1089;&#1077;\&#1074;&#1077;&#1095;&#1077;&#1088;,%20&#1087;&#1086;&#1089;&#1074;&#1103;&#1097;&#1077;&#1085;&#1085;&#1099;&#1081;%20&#1087;&#1072;&#1084;&#1103;&#1090;&#1080;%20&#1073;&#1083;&#1075;.%20&#1082;&#1085;.%20&#1040;.&#1053;&#1077;&#1074;&#1089;&#1082;&#1086;&#1075;&#1086;\05_Nebo_i_zemlja.mp3" TargetMode="Externa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76;&#1086;&#1082;&#1091;&#1084;&#1077;&#1085;&#1090;&#1099;\&#1074;&#1089;&#1077;\&#1074;&#1077;&#1095;&#1077;&#1088;,%20&#1087;&#1086;&#1089;&#1074;&#1103;&#1097;&#1077;&#1085;&#1085;&#1099;&#1081;%20&#1087;&#1072;&#1084;&#1103;&#1090;&#1080;%20&#1073;&#1083;&#1075;.%20&#1082;&#1085;.%20&#1040;.&#1053;&#1077;&#1074;&#1089;&#1082;&#1086;&#1075;&#1086;\1.mp3" TargetMode="Externa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D:\&#1076;&#1086;&#1082;&#1091;&#1084;&#1077;&#1085;&#1090;&#1099;\&#1074;&#1089;&#1077;\&#1074;&#1077;&#1095;&#1077;&#1088;,%20&#1087;&#1086;&#1089;&#1074;&#1103;&#1097;&#1077;&#1085;&#1085;&#1099;&#1081;%20&#1087;&#1072;&#1084;&#1103;&#1090;&#1080;%20&#1073;&#1083;&#1075;.%20&#1082;&#1085;.%20&#1040;.&#1053;&#1077;&#1074;&#1089;&#1082;&#1086;&#1075;&#1086;\3.av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76;&#1086;&#1082;&#1091;&#1084;&#1077;&#1085;&#1090;&#1099;\&#1074;&#1089;&#1077;\&#1074;&#1077;&#1095;&#1077;&#1088;,%20&#1087;&#1086;&#1089;&#1074;&#1103;&#1097;&#1077;&#1085;&#1085;&#1099;&#1081;%20&#1087;&#1072;&#1084;&#1103;&#1090;&#1080;%20&#1073;&#1083;&#1075;.%20&#1082;&#1085;.%20&#1040;.&#1053;&#1077;&#1074;&#1089;&#1082;&#1086;&#1075;&#1086;\11_Molitva_strannika.mp3" TargetMode="Externa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76;&#1086;&#1082;&#1091;&#1084;&#1077;&#1085;&#1090;&#1099;\&#1074;&#1089;&#1077;\&#1074;&#1077;&#1095;&#1077;&#1088;,%20&#1087;&#1086;&#1089;&#1074;&#1103;&#1097;&#1077;&#1085;&#1085;&#1099;&#1081;%20&#1087;&#1072;&#1084;&#1103;&#1090;&#1080;%20&#1073;&#1083;&#1075;.%20&#1082;&#1085;.%20&#1040;.&#1053;&#1077;&#1074;&#1089;&#1082;&#1086;&#1075;&#1086;\05_prazdnichnyj_zvon.mp3" TargetMode="Externa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D:\&#1076;&#1086;&#1082;&#1091;&#1084;&#1077;&#1085;&#1090;&#1099;\&#1074;&#1089;&#1077;\&#1074;&#1077;&#1095;&#1077;&#1088;,%20&#1087;&#1086;&#1089;&#1074;&#1103;&#1097;&#1077;&#1085;&#1085;&#1099;&#1081;%20&#1087;&#1072;&#1084;&#1103;&#1090;&#1080;%20&#1073;&#1083;&#1075;.%20&#1082;&#1085;.%20&#1040;.&#1053;&#1077;&#1074;&#1089;&#1082;&#1086;&#1075;&#1086;\10_Jaroslavskij_sobornyj_zvon.mp3" TargetMode="External"/><Relationship Id="rId1" Type="http://schemas.openxmlformats.org/officeDocument/2006/relationships/video" Target="file:///D:\&#1076;&#1086;&#1082;&#1091;&#1084;&#1077;&#1085;&#1090;&#1099;\&#1074;&#1089;&#1077;\&#1092;&#1080;&#1083;&#1100;&#1084;&#1099;\54.%20&#1057;&#1074;&#1103;&#1090;&#1086;&#1081;%20&#1073;&#1083;&#1072;&#1075;&#1086;&#1074;&#1077;&#1088;&#1085;&#1099;&#1081;%20&#1082;&#1085;&#1103;&#1079;&#1100;%20&#1040;&#1083;&#1077;&#1082;&#1089;&#1072;&#1085;&#1076;&#1088;%20&#1053;&#1077;&#1074;&#1089;&#1082;&#1080;&#1081;,%206%20&#1076;&#1077;&#1082;&#1072;&#1073;&#1088;&#1103;.avi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76;&#1086;&#1082;&#1091;&#1084;&#1077;&#1085;&#1090;&#1099;\&#1074;&#1089;&#1077;\&#1074;&#1077;&#1095;&#1077;&#1088;,%20&#1087;&#1086;&#1089;&#1074;&#1103;&#1097;&#1077;&#1085;&#1085;&#1099;&#1081;%20&#1087;&#1072;&#1084;&#1103;&#1090;&#1080;%20&#1073;&#1083;&#1075;.%20&#1082;&#1085;.%20&#1040;.&#1053;&#1077;&#1074;&#1089;&#1082;&#1086;&#1075;&#1086;\&#1040;&#1083;&#1077;&#1082;&#1089;&#1072;&#1085;&#1076;&#1088;_&#1053;&#1077;&#1074;&#1089;&#1082;&#1080;&#1081;__&#1075;&#1088;._&#171;&#1045;&#1089;&#1083;&#1080;&#187;_(audiopoisk.com).mp3" TargetMode="Externa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76;&#1086;&#1082;&#1091;&#1084;&#1077;&#1085;&#1090;&#1099;\&#1074;&#1089;&#1077;\&#1074;&#1077;&#1095;&#1077;&#1088;,%20&#1087;&#1086;&#1089;&#1074;&#1103;&#1097;&#1077;&#1085;&#1085;&#1099;&#1081;%20&#1087;&#1072;&#1084;&#1103;&#1090;&#1080;%20&#1073;&#1083;&#1075;.%20&#1082;&#1085;.%20&#1040;.&#1053;&#1077;&#1074;&#1089;&#1082;&#1086;&#1075;&#1086;\09_Sergei_Sergeevich_Prokofev_-_Pesnya_ob_Aleksandre_Nevskom.mp3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&#1076;&#1086;&#1082;&#1091;&#1084;&#1077;&#1085;&#1090;&#1099;\&#1074;&#1089;&#1077;\&#1074;&#1077;&#1095;&#1077;&#1088;,%20&#1087;&#1086;&#1089;&#1074;&#1103;&#1097;&#1077;&#1085;&#1085;&#1099;&#1081;%20&#1087;&#1072;&#1084;&#1103;&#1090;&#1080;%20&#1073;&#1083;&#1075;.%20&#1082;&#1085;.%20&#1040;.&#1053;&#1077;&#1074;&#1089;&#1082;&#1086;&#1075;&#1086;\2.av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685800" y="500042"/>
            <a:ext cx="7772400" cy="5214974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ru-RU" sz="7200" b="1" i="1" dirty="0" smtClean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Вечер, посвященный памяти св. </a:t>
            </a:r>
            <a:r>
              <a:rPr lang="ru-RU" sz="7200" b="1" i="1" dirty="0" err="1" smtClean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блг</a:t>
            </a:r>
            <a:r>
              <a:rPr lang="ru-RU" sz="7200" b="1" i="1" dirty="0" smtClean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. князя А.Невского</a:t>
            </a:r>
            <a:endParaRPr lang="ru-RU" sz="7200" b="1" i="1" dirty="0"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05_prazdnichnyj_zvo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8839200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окументы\Богородичные\ПРАЗДНИКИ\Троица\Ветхозав Троица 14в Новгород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0"/>
            <a:ext cx="5191151" cy="7051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все\картинки\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7318" y="0"/>
            <a:ext cx="5129253" cy="6858000"/>
          </a:xfrm>
          <a:prstGeom prst="rect">
            <a:avLst/>
          </a:prstGeom>
          <a:noFill/>
        </p:spPr>
      </p:pic>
      <p:pic>
        <p:nvPicPr>
          <p:cNvPr id="9" name="Picture 2" descr="D:\документы\все\картинки\cathedr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3" y="-1"/>
            <a:ext cx="5214974" cy="6920411"/>
          </a:xfrm>
          <a:prstGeom prst="rect">
            <a:avLst/>
          </a:prstGeom>
          <a:noFill/>
        </p:spPr>
      </p:pic>
      <p:pic>
        <p:nvPicPr>
          <p:cNvPr id="10" name="Picture 2" descr="D:\документы\все\картинки\img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3042" y="-257481"/>
            <a:ext cx="5214974" cy="7723027"/>
          </a:xfrm>
          <a:prstGeom prst="rect">
            <a:avLst/>
          </a:prstGeom>
          <a:noFill/>
        </p:spPr>
      </p:pic>
      <p:pic>
        <p:nvPicPr>
          <p:cNvPr id="11" name="Picture 2" descr="покрова на нерли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0"/>
            <a:ext cx="5942763" cy="792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документы\все\картинки\16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34321" y="-285776"/>
            <a:ext cx="10268333" cy="7143776"/>
          </a:xfrm>
          <a:prstGeom prst="rect">
            <a:avLst/>
          </a:prstGeom>
          <a:noFill/>
        </p:spPr>
      </p:pic>
      <p:pic>
        <p:nvPicPr>
          <p:cNvPr id="1028" name="Picture 4" descr="D:\документы\все\картинки\1267710476_uspensky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285784" y="-857280"/>
            <a:ext cx="10001320" cy="7715280"/>
          </a:xfrm>
          <a:prstGeom prst="rect">
            <a:avLst/>
          </a:prstGeom>
          <a:noFill/>
        </p:spPr>
      </p:pic>
      <p:pic>
        <p:nvPicPr>
          <p:cNvPr id="1029" name="Picture 5" descr="D:\документы\все\картинки\polo08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1030" name="Picture 6" descr="D:\документы\все\картинки\d47080f222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228599" y="0"/>
            <a:ext cx="9601200" cy="6858000"/>
          </a:xfrm>
          <a:prstGeom prst="rect">
            <a:avLst/>
          </a:prstGeom>
          <a:noFill/>
        </p:spPr>
      </p:pic>
      <p:pic>
        <p:nvPicPr>
          <p:cNvPr id="1031" name="Picture 7" descr="D:\документы\все\картинки\12_b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428660" y="-321496"/>
            <a:ext cx="10001320" cy="7822461"/>
          </a:xfrm>
          <a:prstGeom prst="rect">
            <a:avLst/>
          </a:prstGeom>
          <a:noFill/>
        </p:spPr>
      </p:pic>
      <p:pic>
        <p:nvPicPr>
          <p:cNvPr id="17" name="05_Nebo_i_zemlj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tretch>
            <a:fillRect/>
          </a:stretch>
        </p:blipFill>
        <p:spPr>
          <a:xfrm>
            <a:off x="8991600" y="607220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3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 descr="87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7013" y="-68263"/>
            <a:ext cx="6718300" cy="692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orin.jpg"/>
          <p:cNvPicPr>
            <a:picLocks noChangeAspect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2857500" y="0"/>
            <a:ext cx="3775075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57250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2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документы\все\картинки\alexander_nevsky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75" y="-74613"/>
            <a:ext cx="4000500" cy="7546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документы\все\картин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документы\все\картинки\804595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90538"/>
            <a:ext cx="9144000" cy="7839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документы\все\картинки\20797625_brullov_1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5588" y="0"/>
            <a:ext cx="96551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jivopis_st590_aleksandr_nevskii_bit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92150"/>
            <a:ext cx="9144000" cy="538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3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Picture 7" descr="p0000002"/>
          <p:cNvPicPr>
            <a:picLocks noChangeAspect="1" noChangeArrowheads="1"/>
          </p:cNvPicPr>
          <p:nvPr/>
        </p:nvPicPr>
        <p:blipFill>
          <a:blip r:embed="rId3"/>
          <a:srcRect l="1904" t="1181" r="2936" b="1207"/>
          <a:stretch>
            <a:fillRect/>
          </a:stretch>
        </p:blipFill>
        <p:spPr bwMode="auto">
          <a:xfrm>
            <a:off x="1498600" y="-169863"/>
            <a:ext cx="5573713" cy="702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428625"/>
            <a:ext cx="8229600" cy="1357313"/>
          </a:xfrm>
        </p:spPr>
        <p:txBody>
          <a:bodyPr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Рисунок 9" descr="olyshansky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812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документы\все\картинки\alexander-nevsky-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-42863"/>
            <a:ext cx="5214938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документы\все\картинки\1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25" y="-357188"/>
            <a:ext cx="4524375" cy="760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документы\все\картинки\120fa3f039f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-571500"/>
            <a:ext cx="6072187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D:\документы\все\картинки\untitl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8" y="-84138"/>
            <a:ext cx="9034462" cy="694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документы\все\картинки\ib30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8213" y="0"/>
            <a:ext cx="5721350" cy="720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 descr="re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25" y="0"/>
            <a:ext cx="402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документы\все\картинки\20110926_i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0" y="-171450"/>
            <a:ext cx="9525000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11_Molitva_stranni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145"/>
          <p:cNvPicPr>
            <a:picLocks noChangeAspect="1" noChangeArrowheads="1"/>
          </p:cNvPicPr>
          <p:nvPr/>
        </p:nvPicPr>
        <p:blipFill>
          <a:blip r:embed="rId2"/>
          <a:srcRect l="8081" t="4666" r="8884" b="6973"/>
          <a:stretch>
            <a:fillRect/>
          </a:stretch>
        </p:blipFill>
        <p:spPr bwMode="auto">
          <a:xfrm>
            <a:off x="2571750" y="0"/>
            <a:ext cx="3725863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</p:txBody>
      </p:sp>
      <p:pic>
        <p:nvPicPr>
          <p:cNvPr id="4" name="Содержимое 3" descr="aleks_nev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25663" y="-309563"/>
            <a:ext cx="5160962" cy="716756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05_prazdnichnyj_zvo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20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4. Святой благоверный князь Александр Невский, 6 декабря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-26988"/>
            <a:ext cx="9144000" cy="690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10_Jaroslavskij_sobornyj_zvon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501063" y="61436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документы\все\картинки\image-0BEC_4B9746D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-252413"/>
            <a:ext cx="7000875" cy="721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75" y="-234950"/>
            <a:ext cx="5319713" cy="709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документы\все\2\PICT00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849938"/>
            <a:ext cx="8229600" cy="1008062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Указом президиума Верховного совета СССР от 29 июня 1942 года учреждён боевой орден Александра Невского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</p:txBody>
      </p:sp>
      <p:pic>
        <p:nvPicPr>
          <p:cNvPr id="38916" name="Picture 4" descr="2498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424863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D:\документы\все\2\00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60538" y="0"/>
            <a:ext cx="10904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D:\документы\фото\фотографии\Архиепископ в музее А. Несвског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1563" y="-571500"/>
            <a:ext cx="11182351" cy="838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документы\все\картинки\174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63" y="-20638"/>
            <a:ext cx="5857875" cy="689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Александр_Невский__гр._«Если»_(audiopoisk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документы\все\картинки\14_05-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9600" y="-119063"/>
            <a:ext cx="5478463" cy="697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aleksandr-nevskii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53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09_Sergei_Sergeevich_Prokofev_-_Pesnya_ob_Aleksandre_Nevsko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839200" y="6215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6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все\картинки\alexander_nevsky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0"/>
            <a:ext cx="5429288" cy="69374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документы\все\картинки\alexander-nevsky_4x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88" y="0"/>
            <a:ext cx="5572125" cy="694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мои документы\документы Оксаны2для школы\Православная культура\пособия\Иконы, иллюстрации, схемы и пр. к занятиям\Старинные книги XI-XV вв\Галичское Евангелие 1144г. Лист 68б - 69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122" y="428604"/>
            <a:ext cx="8487828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кстура">
  <a:themeElements>
    <a:clrScheme name="Текстура 6">
      <a:dk1>
        <a:srgbClr val="080808"/>
      </a:dk1>
      <a:lt1>
        <a:srgbClr val="FFFFFF"/>
      </a:lt1>
      <a:dk2>
        <a:srgbClr val="4D4D4D"/>
      </a:dk2>
      <a:lt2>
        <a:srgbClr val="FFFFFF"/>
      </a:lt2>
      <a:accent1>
        <a:srgbClr val="666699"/>
      </a:accent1>
      <a:accent2>
        <a:srgbClr val="3366CC"/>
      </a:accent2>
      <a:accent3>
        <a:srgbClr val="B2B2B2"/>
      </a:accent3>
      <a:accent4>
        <a:srgbClr val="DADADA"/>
      </a:accent4>
      <a:accent5>
        <a:srgbClr val="B8B8CA"/>
      </a:accent5>
      <a:accent6>
        <a:srgbClr val="2D5CB9"/>
      </a:accent6>
      <a:hlink>
        <a:srgbClr val="00CCFF"/>
      </a:hlink>
      <a:folHlink>
        <a:srgbClr val="CCCCFF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1178</TotalTime>
  <Words>26</Words>
  <Application>Microsoft Office PowerPoint</Application>
  <PresentationFormat>Экран (4:3)</PresentationFormat>
  <Paragraphs>9</Paragraphs>
  <Slides>36</Slides>
  <Notes>1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Текстура</vt:lpstr>
      <vt:lpstr>Вечер, посвященный памяти св. блг. князя А.Невского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Указом президиума Верховного совета СССР от 29 июня 1942 года учреждён боевой орден Александра Невского</vt:lpstr>
      <vt:lpstr>Слайд 34</vt:lpstr>
      <vt:lpstr>Слайд 35</vt:lpstr>
      <vt:lpstr>Слайд 36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Делимость натуральных чисел</dc:title>
  <dc:creator>Беспалько</dc:creator>
  <cp:lastModifiedBy>Admin</cp:lastModifiedBy>
  <cp:revision>84</cp:revision>
  <dcterms:created xsi:type="dcterms:W3CDTF">2009-02-24T15:43:32Z</dcterms:created>
  <dcterms:modified xsi:type="dcterms:W3CDTF">2012-08-15T07:01:47Z</dcterms:modified>
</cp:coreProperties>
</file>